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ED1C24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7820" y="5156771"/>
            <a:ext cx="1834183" cy="240323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52969"/>
            <a:ext cx="2199630" cy="25907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1262" y="0"/>
            <a:ext cx="1154593" cy="174667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12"/>
            <a:ext cx="3598545" cy="1377315"/>
          </a:xfrm>
          <a:custGeom>
            <a:avLst/>
            <a:gdLst/>
            <a:ahLst/>
            <a:cxnLst/>
            <a:rect l="l" t="t" r="r" b="b"/>
            <a:pathLst>
              <a:path w="3598545" h="1377315">
                <a:moveTo>
                  <a:pt x="3598202" y="0"/>
                </a:moveTo>
                <a:lnTo>
                  <a:pt x="0" y="0"/>
                </a:lnTo>
                <a:lnTo>
                  <a:pt x="0" y="1376997"/>
                </a:lnTo>
                <a:lnTo>
                  <a:pt x="3598202" y="1376997"/>
                </a:lnTo>
                <a:lnTo>
                  <a:pt x="359820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199998" y="0"/>
            <a:ext cx="3492500" cy="2833370"/>
          </a:xfrm>
          <a:custGeom>
            <a:avLst/>
            <a:gdLst/>
            <a:ahLst/>
            <a:cxnLst/>
            <a:rect l="l" t="t" r="r" b="b"/>
            <a:pathLst>
              <a:path w="3492500" h="2833370">
                <a:moveTo>
                  <a:pt x="3492004" y="0"/>
                </a:moveTo>
                <a:lnTo>
                  <a:pt x="0" y="0"/>
                </a:lnTo>
                <a:lnTo>
                  <a:pt x="0" y="2833204"/>
                </a:lnTo>
                <a:lnTo>
                  <a:pt x="3492004" y="2833204"/>
                </a:lnTo>
                <a:lnTo>
                  <a:pt x="349200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ED1C24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93801" y="2166010"/>
            <a:ext cx="3598545" cy="4170045"/>
          </a:xfrm>
          <a:custGeom>
            <a:avLst/>
            <a:gdLst/>
            <a:ahLst/>
            <a:cxnLst/>
            <a:rect l="l" t="t" r="r" b="b"/>
            <a:pathLst>
              <a:path w="3598545" h="4170045">
                <a:moveTo>
                  <a:pt x="0" y="4169994"/>
                </a:moveTo>
                <a:lnTo>
                  <a:pt x="3598202" y="4169994"/>
                </a:lnTo>
                <a:lnTo>
                  <a:pt x="3598202" y="0"/>
                </a:lnTo>
                <a:lnTo>
                  <a:pt x="0" y="0"/>
                </a:lnTo>
                <a:lnTo>
                  <a:pt x="0" y="4169994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093801" y="1044003"/>
            <a:ext cx="3598545" cy="473075"/>
          </a:xfrm>
          <a:custGeom>
            <a:avLst/>
            <a:gdLst/>
            <a:ahLst/>
            <a:cxnLst/>
            <a:rect l="l" t="t" r="r" b="b"/>
            <a:pathLst>
              <a:path w="3598545" h="473075">
                <a:moveTo>
                  <a:pt x="0" y="472503"/>
                </a:moveTo>
                <a:lnTo>
                  <a:pt x="3598202" y="472503"/>
                </a:lnTo>
                <a:lnTo>
                  <a:pt x="3598202" y="0"/>
                </a:lnTo>
                <a:lnTo>
                  <a:pt x="0" y="0"/>
                </a:lnTo>
                <a:lnTo>
                  <a:pt x="0" y="472503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12"/>
            <a:ext cx="3492500" cy="7560309"/>
          </a:xfrm>
          <a:custGeom>
            <a:avLst/>
            <a:gdLst/>
            <a:ahLst/>
            <a:cxnLst/>
            <a:rect l="l" t="t" r="r" b="b"/>
            <a:pathLst>
              <a:path w="3492500" h="7560309">
                <a:moveTo>
                  <a:pt x="3492004" y="0"/>
                </a:moveTo>
                <a:lnTo>
                  <a:pt x="0" y="0"/>
                </a:lnTo>
                <a:lnTo>
                  <a:pt x="0" y="7559992"/>
                </a:lnTo>
                <a:lnTo>
                  <a:pt x="3492004" y="7559992"/>
                </a:lnTo>
                <a:lnTo>
                  <a:pt x="3492004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492004" y="12"/>
            <a:ext cx="7200265" cy="7560309"/>
          </a:xfrm>
          <a:custGeom>
            <a:avLst/>
            <a:gdLst/>
            <a:ahLst/>
            <a:cxnLst/>
            <a:rect l="l" t="t" r="r" b="b"/>
            <a:pathLst>
              <a:path w="7200265" h="7560309">
                <a:moveTo>
                  <a:pt x="7199998" y="1516494"/>
                </a:moveTo>
                <a:lnTo>
                  <a:pt x="3601796" y="1516494"/>
                </a:lnTo>
                <a:lnTo>
                  <a:pt x="3601796" y="0"/>
                </a:lnTo>
                <a:lnTo>
                  <a:pt x="0" y="0"/>
                </a:lnTo>
                <a:lnTo>
                  <a:pt x="0" y="7559992"/>
                </a:lnTo>
                <a:lnTo>
                  <a:pt x="3601796" y="7559992"/>
                </a:lnTo>
                <a:lnTo>
                  <a:pt x="3601796" y="2165997"/>
                </a:lnTo>
                <a:lnTo>
                  <a:pt x="7199998" y="2165997"/>
                </a:lnTo>
                <a:lnTo>
                  <a:pt x="7199998" y="151649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093801" y="12"/>
            <a:ext cx="3598545" cy="7560309"/>
          </a:xfrm>
          <a:custGeom>
            <a:avLst/>
            <a:gdLst/>
            <a:ahLst/>
            <a:cxnLst/>
            <a:rect l="l" t="t" r="r" b="b"/>
            <a:pathLst>
              <a:path w="3598545" h="7560309">
                <a:moveTo>
                  <a:pt x="3598202" y="6335992"/>
                </a:moveTo>
                <a:lnTo>
                  <a:pt x="0" y="6335992"/>
                </a:lnTo>
                <a:lnTo>
                  <a:pt x="0" y="7559992"/>
                </a:lnTo>
                <a:lnTo>
                  <a:pt x="3598202" y="7559992"/>
                </a:lnTo>
                <a:lnTo>
                  <a:pt x="3598202" y="6335992"/>
                </a:lnTo>
                <a:close/>
              </a:path>
              <a:path w="3598545" h="7560309">
                <a:moveTo>
                  <a:pt x="3598202" y="0"/>
                </a:moveTo>
                <a:lnTo>
                  <a:pt x="0" y="0"/>
                </a:lnTo>
                <a:lnTo>
                  <a:pt x="0" y="1043990"/>
                </a:lnTo>
                <a:lnTo>
                  <a:pt x="3598202" y="1043990"/>
                </a:lnTo>
                <a:lnTo>
                  <a:pt x="359820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0"/>
            <a:ext cx="3312160" cy="990600"/>
          </a:xfrm>
          <a:custGeom>
            <a:avLst/>
            <a:gdLst/>
            <a:ahLst/>
            <a:cxnLst/>
            <a:rect l="l" t="t" r="r" b="b"/>
            <a:pathLst>
              <a:path w="3312160" h="990600">
                <a:moveTo>
                  <a:pt x="3312007" y="0"/>
                </a:moveTo>
                <a:lnTo>
                  <a:pt x="0" y="0"/>
                </a:lnTo>
                <a:lnTo>
                  <a:pt x="0" y="990003"/>
                </a:lnTo>
                <a:lnTo>
                  <a:pt x="3312007" y="990003"/>
                </a:lnTo>
                <a:lnTo>
                  <a:pt x="3312007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840864" y="183222"/>
            <a:ext cx="102235" cy="106680"/>
          </a:xfrm>
          <a:custGeom>
            <a:avLst/>
            <a:gdLst/>
            <a:ahLst/>
            <a:cxnLst/>
            <a:rect l="l" t="t" r="r" b="b"/>
            <a:pathLst>
              <a:path w="102234" h="106679">
                <a:moveTo>
                  <a:pt x="6451" y="64109"/>
                </a:moveTo>
                <a:lnTo>
                  <a:pt x="6388" y="59410"/>
                </a:lnTo>
                <a:lnTo>
                  <a:pt x="2565" y="60210"/>
                </a:lnTo>
                <a:lnTo>
                  <a:pt x="1930" y="64211"/>
                </a:lnTo>
                <a:lnTo>
                  <a:pt x="1752" y="68668"/>
                </a:lnTo>
                <a:lnTo>
                  <a:pt x="4800" y="67081"/>
                </a:lnTo>
                <a:lnTo>
                  <a:pt x="6451" y="64109"/>
                </a:lnTo>
                <a:close/>
              </a:path>
              <a:path w="102234" h="106679">
                <a:moveTo>
                  <a:pt x="10972" y="90652"/>
                </a:moveTo>
                <a:lnTo>
                  <a:pt x="5130" y="85928"/>
                </a:lnTo>
                <a:lnTo>
                  <a:pt x="3302" y="84861"/>
                </a:lnTo>
                <a:lnTo>
                  <a:pt x="3416" y="87833"/>
                </a:lnTo>
                <a:lnTo>
                  <a:pt x="5905" y="88430"/>
                </a:lnTo>
                <a:lnTo>
                  <a:pt x="5613" y="91808"/>
                </a:lnTo>
                <a:lnTo>
                  <a:pt x="10972" y="90652"/>
                </a:lnTo>
                <a:close/>
              </a:path>
              <a:path w="102234" h="106679">
                <a:moveTo>
                  <a:pt x="12547" y="68656"/>
                </a:moveTo>
                <a:lnTo>
                  <a:pt x="10325" y="67284"/>
                </a:lnTo>
                <a:lnTo>
                  <a:pt x="10312" y="63703"/>
                </a:lnTo>
                <a:lnTo>
                  <a:pt x="7150" y="63258"/>
                </a:lnTo>
                <a:lnTo>
                  <a:pt x="6883" y="66217"/>
                </a:lnTo>
                <a:lnTo>
                  <a:pt x="1270" y="69811"/>
                </a:lnTo>
                <a:lnTo>
                  <a:pt x="4838" y="71742"/>
                </a:lnTo>
                <a:lnTo>
                  <a:pt x="4953" y="70840"/>
                </a:lnTo>
                <a:lnTo>
                  <a:pt x="4711" y="69557"/>
                </a:lnTo>
                <a:lnTo>
                  <a:pt x="5613" y="69430"/>
                </a:lnTo>
                <a:lnTo>
                  <a:pt x="4508" y="72821"/>
                </a:lnTo>
                <a:lnTo>
                  <a:pt x="4813" y="73380"/>
                </a:lnTo>
                <a:lnTo>
                  <a:pt x="4140" y="72707"/>
                </a:lnTo>
                <a:lnTo>
                  <a:pt x="2527" y="71742"/>
                </a:lnTo>
                <a:lnTo>
                  <a:pt x="0" y="74333"/>
                </a:lnTo>
                <a:lnTo>
                  <a:pt x="1841" y="78257"/>
                </a:lnTo>
                <a:lnTo>
                  <a:pt x="2527" y="81775"/>
                </a:lnTo>
                <a:lnTo>
                  <a:pt x="4927" y="80822"/>
                </a:lnTo>
                <a:lnTo>
                  <a:pt x="5918" y="78473"/>
                </a:lnTo>
                <a:lnTo>
                  <a:pt x="6388" y="75603"/>
                </a:lnTo>
                <a:lnTo>
                  <a:pt x="5715" y="74485"/>
                </a:lnTo>
                <a:lnTo>
                  <a:pt x="7924" y="75603"/>
                </a:lnTo>
                <a:lnTo>
                  <a:pt x="8966" y="72796"/>
                </a:lnTo>
                <a:lnTo>
                  <a:pt x="12204" y="72174"/>
                </a:lnTo>
                <a:lnTo>
                  <a:pt x="12547" y="68656"/>
                </a:lnTo>
                <a:close/>
              </a:path>
              <a:path w="102234" h="106679">
                <a:moveTo>
                  <a:pt x="13322" y="54000"/>
                </a:moveTo>
                <a:lnTo>
                  <a:pt x="5448" y="56540"/>
                </a:lnTo>
                <a:lnTo>
                  <a:pt x="7150" y="60172"/>
                </a:lnTo>
                <a:lnTo>
                  <a:pt x="10579" y="59486"/>
                </a:lnTo>
                <a:lnTo>
                  <a:pt x="11049" y="55841"/>
                </a:lnTo>
                <a:lnTo>
                  <a:pt x="13322" y="54000"/>
                </a:lnTo>
                <a:close/>
              </a:path>
              <a:path w="102234" h="106679">
                <a:moveTo>
                  <a:pt x="31635" y="58280"/>
                </a:moveTo>
                <a:lnTo>
                  <a:pt x="29044" y="55156"/>
                </a:lnTo>
                <a:lnTo>
                  <a:pt x="29540" y="51689"/>
                </a:lnTo>
                <a:lnTo>
                  <a:pt x="28943" y="51663"/>
                </a:lnTo>
                <a:lnTo>
                  <a:pt x="28752" y="47828"/>
                </a:lnTo>
                <a:lnTo>
                  <a:pt x="25666" y="47828"/>
                </a:lnTo>
                <a:lnTo>
                  <a:pt x="24117" y="49364"/>
                </a:lnTo>
                <a:lnTo>
                  <a:pt x="21043" y="49377"/>
                </a:lnTo>
                <a:lnTo>
                  <a:pt x="21323" y="51917"/>
                </a:lnTo>
                <a:lnTo>
                  <a:pt x="22834" y="53225"/>
                </a:lnTo>
                <a:lnTo>
                  <a:pt x="24117" y="54775"/>
                </a:lnTo>
                <a:lnTo>
                  <a:pt x="25120" y="51904"/>
                </a:lnTo>
                <a:lnTo>
                  <a:pt x="26835" y="51904"/>
                </a:lnTo>
                <a:lnTo>
                  <a:pt x="27000" y="54292"/>
                </a:lnTo>
                <a:lnTo>
                  <a:pt x="24904" y="54775"/>
                </a:lnTo>
                <a:lnTo>
                  <a:pt x="25717" y="57569"/>
                </a:lnTo>
                <a:lnTo>
                  <a:pt x="27838" y="59042"/>
                </a:lnTo>
                <a:lnTo>
                  <a:pt x="29540" y="60947"/>
                </a:lnTo>
                <a:lnTo>
                  <a:pt x="31635" y="58280"/>
                </a:lnTo>
                <a:close/>
              </a:path>
              <a:path w="102234" h="106679">
                <a:moveTo>
                  <a:pt x="34531" y="75488"/>
                </a:moveTo>
                <a:lnTo>
                  <a:pt x="32766" y="75196"/>
                </a:lnTo>
                <a:lnTo>
                  <a:pt x="33388" y="72529"/>
                </a:lnTo>
                <a:lnTo>
                  <a:pt x="31280" y="71958"/>
                </a:lnTo>
                <a:lnTo>
                  <a:pt x="31838" y="74053"/>
                </a:lnTo>
                <a:lnTo>
                  <a:pt x="30302" y="74066"/>
                </a:lnTo>
                <a:lnTo>
                  <a:pt x="30645" y="76301"/>
                </a:lnTo>
                <a:lnTo>
                  <a:pt x="31927" y="77584"/>
                </a:lnTo>
                <a:lnTo>
                  <a:pt x="34163" y="77927"/>
                </a:lnTo>
                <a:lnTo>
                  <a:pt x="34531" y="75488"/>
                </a:lnTo>
                <a:close/>
              </a:path>
              <a:path w="102234" h="106679">
                <a:moveTo>
                  <a:pt x="40322" y="84086"/>
                </a:moveTo>
                <a:lnTo>
                  <a:pt x="39319" y="74498"/>
                </a:lnTo>
                <a:lnTo>
                  <a:pt x="35699" y="46291"/>
                </a:lnTo>
                <a:lnTo>
                  <a:pt x="31838" y="46291"/>
                </a:lnTo>
                <a:lnTo>
                  <a:pt x="31534" y="47396"/>
                </a:lnTo>
                <a:lnTo>
                  <a:pt x="30911" y="47586"/>
                </a:lnTo>
                <a:lnTo>
                  <a:pt x="31838" y="48602"/>
                </a:lnTo>
                <a:lnTo>
                  <a:pt x="32994" y="54495"/>
                </a:lnTo>
                <a:lnTo>
                  <a:pt x="33693" y="60833"/>
                </a:lnTo>
                <a:lnTo>
                  <a:pt x="34925" y="67119"/>
                </a:lnTo>
                <a:lnTo>
                  <a:pt x="36080" y="72974"/>
                </a:lnTo>
                <a:lnTo>
                  <a:pt x="36855" y="80137"/>
                </a:lnTo>
                <a:lnTo>
                  <a:pt x="40322" y="84086"/>
                </a:lnTo>
                <a:close/>
              </a:path>
              <a:path w="102234" h="106679">
                <a:moveTo>
                  <a:pt x="44183" y="64808"/>
                </a:moveTo>
                <a:lnTo>
                  <a:pt x="41770" y="64452"/>
                </a:lnTo>
                <a:lnTo>
                  <a:pt x="40741" y="65481"/>
                </a:lnTo>
                <a:lnTo>
                  <a:pt x="41097" y="67894"/>
                </a:lnTo>
                <a:lnTo>
                  <a:pt x="44183" y="67894"/>
                </a:lnTo>
                <a:lnTo>
                  <a:pt x="44183" y="64808"/>
                </a:lnTo>
                <a:close/>
              </a:path>
              <a:path w="102234" h="106679">
                <a:moveTo>
                  <a:pt x="44183" y="49377"/>
                </a:moveTo>
                <a:lnTo>
                  <a:pt x="42367" y="49618"/>
                </a:lnTo>
                <a:lnTo>
                  <a:pt x="41287" y="50596"/>
                </a:lnTo>
                <a:lnTo>
                  <a:pt x="38785" y="50152"/>
                </a:lnTo>
                <a:lnTo>
                  <a:pt x="38277" y="53225"/>
                </a:lnTo>
                <a:lnTo>
                  <a:pt x="41719" y="52362"/>
                </a:lnTo>
                <a:lnTo>
                  <a:pt x="44183" y="52463"/>
                </a:lnTo>
                <a:lnTo>
                  <a:pt x="44183" y="49377"/>
                </a:lnTo>
                <a:close/>
              </a:path>
              <a:path w="102234" h="106679">
                <a:moveTo>
                  <a:pt x="44196" y="55549"/>
                </a:moveTo>
                <a:lnTo>
                  <a:pt x="44005" y="54190"/>
                </a:lnTo>
                <a:lnTo>
                  <a:pt x="39839" y="55219"/>
                </a:lnTo>
                <a:lnTo>
                  <a:pt x="40335" y="57086"/>
                </a:lnTo>
                <a:lnTo>
                  <a:pt x="44196" y="57086"/>
                </a:lnTo>
                <a:lnTo>
                  <a:pt x="44196" y="55549"/>
                </a:lnTo>
                <a:close/>
              </a:path>
              <a:path w="102234" h="106679">
                <a:moveTo>
                  <a:pt x="44716" y="62001"/>
                </a:moveTo>
                <a:lnTo>
                  <a:pt x="44183" y="59410"/>
                </a:lnTo>
                <a:lnTo>
                  <a:pt x="41770" y="59055"/>
                </a:lnTo>
                <a:lnTo>
                  <a:pt x="40741" y="60083"/>
                </a:lnTo>
                <a:lnTo>
                  <a:pt x="41097" y="62496"/>
                </a:lnTo>
                <a:lnTo>
                  <a:pt x="42887" y="62230"/>
                </a:lnTo>
                <a:lnTo>
                  <a:pt x="44716" y="62001"/>
                </a:lnTo>
                <a:close/>
              </a:path>
              <a:path w="102234" h="106679">
                <a:moveTo>
                  <a:pt x="52679" y="49631"/>
                </a:moveTo>
                <a:lnTo>
                  <a:pt x="52666" y="48336"/>
                </a:lnTo>
                <a:lnTo>
                  <a:pt x="52666" y="47053"/>
                </a:lnTo>
                <a:lnTo>
                  <a:pt x="50774" y="46951"/>
                </a:lnTo>
                <a:lnTo>
                  <a:pt x="48958" y="46939"/>
                </a:lnTo>
                <a:lnTo>
                  <a:pt x="48044" y="47828"/>
                </a:lnTo>
                <a:lnTo>
                  <a:pt x="47840" y="50342"/>
                </a:lnTo>
                <a:lnTo>
                  <a:pt x="48958" y="51536"/>
                </a:lnTo>
                <a:lnTo>
                  <a:pt x="51130" y="51689"/>
                </a:lnTo>
                <a:lnTo>
                  <a:pt x="51295" y="51079"/>
                </a:lnTo>
                <a:lnTo>
                  <a:pt x="51777" y="50787"/>
                </a:lnTo>
                <a:lnTo>
                  <a:pt x="52666" y="50914"/>
                </a:lnTo>
                <a:lnTo>
                  <a:pt x="52679" y="49631"/>
                </a:lnTo>
                <a:close/>
              </a:path>
              <a:path w="102234" h="106679">
                <a:moveTo>
                  <a:pt x="52819" y="57746"/>
                </a:moveTo>
                <a:lnTo>
                  <a:pt x="52781" y="55905"/>
                </a:lnTo>
                <a:lnTo>
                  <a:pt x="52666" y="54000"/>
                </a:lnTo>
                <a:lnTo>
                  <a:pt x="51612" y="54025"/>
                </a:lnTo>
                <a:lnTo>
                  <a:pt x="50977" y="53632"/>
                </a:lnTo>
                <a:lnTo>
                  <a:pt x="50355" y="53225"/>
                </a:lnTo>
                <a:lnTo>
                  <a:pt x="48425" y="53644"/>
                </a:lnTo>
                <a:lnTo>
                  <a:pt x="47840" y="58432"/>
                </a:lnTo>
                <a:lnTo>
                  <a:pt x="51130" y="57861"/>
                </a:lnTo>
                <a:lnTo>
                  <a:pt x="52819" y="57746"/>
                </a:lnTo>
                <a:close/>
              </a:path>
              <a:path w="102234" h="106679">
                <a:moveTo>
                  <a:pt x="52895" y="76657"/>
                </a:moveTo>
                <a:lnTo>
                  <a:pt x="51600" y="76161"/>
                </a:lnTo>
                <a:lnTo>
                  <a:pt x="49580" y="76377"/>
                </a:lnTo>
                <a:lnTo>
                  <a:pt x="49580" y="79463"/>
                </a:lnTo>
                <a:lnTo>
                  <a:pt x="50927" y="79514"/>
                </a:lnTo>
                <a:lnTo>
                  <a:pt x="51981" y="79286"/>
                </a:lnTo>
                <a:lnTo>
                  <a:pt x="52666" y="78689"/>
                </a:lnTo>
                <a:lnTo>
                  <a:pt x="52895" y="76657"/>
                </a:lnTo>
                <a:close/>
              </a:path>
              <a:path w="102234" h="106679">
                <a:moveTo>
                  <a:pt x="54229" y="71374"/>
                </a:moveTo>
                <a:lnTo>
                  <a:pt x="52679" y="66344"/>
                </a:lnTo>
                <a:lnTo>
                  <a:pt x="48818" y="66344"/>
                </a:lnTo>
                <a:lnTo>
                  <a:pt x="47256" y="71374"/>
                </a:lnTo>
                <a:lnTo>
                  <a:pt x="50965" y="71374"/>
                </a:lnTo>
                <a:lnTo>
                  <a:pt x="49580" y="71742"/>
                </a:lnTo>
                <a:lnTo>
                  <a:pt x="49542" y="72732"/>
                </a:lnTo>
                <a:lnTo>
                  <a:pt x="48590" y="72821"/>
                </a:lnTo>
                <a:lnTo>
                  <a:pt x="48806" y="74066"/>
                </a:lnTo>
                <a:lnTo>
                  <a:pt x="49796" y="75120"/>
                </a:lnTo>
                <a:lnTo>
                  <a:pt x="52590" y="75260"/>
                </a:lnTo>
                <a:lnTo>
                  <a:pt x="52666" y="73291"/>
                </a:lnTo>
                <a:lnTo>
                  <a:pt x="51130" y="73279"/>
                </a:lnTo>
                <a:lnTo>
                  <a:pt x="51638" y="71374"/>
                </a:lnTo>
                <a:lnTo>
                  <a:pt x="54229" y="71374"/>
                </a:lnTo>
                <a:close/>
              </a:path>
              <a:path w="102234" h="106679">
                <a:moveTo>
                  <a:pt x="55143" y="79552"/>
                </a:moveTo>
                <a:lnTo>
                  <a:pt x="53441" y="79463"/>
                </a:lnTo>
                <a:lnTo>
                  <a:pt x="53682" y="81241"/>
                </a:lnTo>
                <a:lnTo>
                  <a:pt x="51219" y="80314"/>
                </a:lnTo>
                <a:lnTo>
                  <a:pt x="51130" y="81775"/>
                </a:lnTo>
                <a:lnTo>
                  <a:pt x="53162" y="81546"/>
                </a:lnTo>
                <a:lnTo>
                  <a:pt x="51955" y="84264"/>
                </a:lnTo>
                <a:lnTo>
                  <a:pt x="51904" y="84086"/>
                </a:lnTo>
                <a:lnTo>
                  <a:pt x="46659" y="87464"/>
                </a:lnTo>
                <a:lnTo>
                  <a:pt x="46456" y="103174"/>
                </a:lnTo>
                <a:lnTo>
                  <a:pt x="51904" y="106464"/>
                </a:lnTo>
                <a:lnTo>
                  <a:pt x="54102" y="100672"/>
                </a:lnTo>
                <a:lnTo>
                  <a:pt x="54102" y="89877"/>
                </a:lnTo>
                <a:lnTo>
                  <a:pt x="52120" y="84670"/>
                </a:lnTo>
                <a:lnTo>
                  <a:pt x="54216" y="84086"/>
                </a:lnTo>
                <a:lnTo>
                  <a:pt x="53771" y="82727"/>
                </a:lnTo>
                <a:lnTo>
                  <a:pt x="55143" y="79552"/>
                </a:lnTo>
                <a:close/>
              </a:path>
              <a:path w="102234" h="106679">
                <a:moveTo>
                  <a:pt x="55994" y="58661"/>
                </a:moveTo>
                <a:lnTo>
                  <a:pt x="54216" y="57086"/>
                </a:lnTo>
                <a:lnTo>
                  <a:pt x="54444" y="59563"/>
                </a:lnTo>
                <a:lnTo>
                  <a:pt x="52933" y="63804"/>
                </a:lnTo>
                <a:lnTo>
                  <a:pt x="52666" y="62230"/>
                </a:lnTo>
                <a:lnTo>
                  <a:pt x="52666" y="60185"/>
                </a:lnTo>
                <a:lnTo>
                  <a:pt x="48818" y="60185"/>
                </a:lnTo>
                <a:lnTo>
                  <a:pt x="48780" y="62522"/>
                </a:lnTo>
                <a:lnTo>
                  <a:pt x="48361" y="65252"/>
                </a:lnTo>
                <a:lnTo>
                  <a:pt x="51130" y="64808"/>
                </a:lnTo>
                <a:lnTo>
                  <a:pt x="52603" y="64744"/>
                </a:lnTo>
                <a:lnTo>
                  <a:pt x="52425" y="65252"/>
                </a:lnTo>
                <a:lnTo>
                  <a:pt x="54991" y="66344"/>
                </a:lnTo>
                <a:lnTo>
                  <a:pt x="54495" y="63500"/>
                </a:lnTo>
                <a:lnTo>
                  <a:pt x="55994" y="58661"/>
                </a:lnTo>
                <a:close/>
              </a:path>
              <a:path w="102234" h="106679">
                <a:moveTo>
                  <a:pt x="59613" y="33947"/>
                </a:moveTo>
                <a:lnTo>
                  <a:pt x="58610" y="28486"/>
                </a:lnTo>
                <a:lnTo>
                  <a:pt x="54864" y="24942"/>
                </a:lnTo>
                <a:lnTo>
                  <a:pt x="49644" y="24168"/>
                </a:lnTo>
                <a:lnTo>
                  <a:pt x="44183" y="27000"/>
                </a:lnTo>
                <a:lnTo>
                  <a:pt x="43827" y="36029"/>
                </a:lnTo>
                <a:lnTo>
                  <a:pt x="49085" y="40398"/>
                </a:lnTo>
                <a:lnTo>
                  <a:pt x="55740" y="39814"/>
                </a:lnTo>
                <a:lnTo>
                  <a:pt x="59613" y="33947"/>
                </a:lnTo>
                <a:close/>
              </a:path>
              <a:path w="102234" h="106679">
                <a:moveTo>
                  <a:pt x="59944" y="80302"/>
                </a:moveTo>
                <a:lnTo>
                  <a:pt x="59626" y="78689"/>
                </a:lnTo>
                <a:lnTo>
                  <a:pt x="57302" y="78689"/>
                </a:lnTo>
                <a:lnTo>
                  <a:pt x="57099" y="80454"/>
                </a:lnTo>
                <a:lnTo>
                  <a:pt x="57492" y="81584"/>
                </a:lnTo>
                <a:lnTo>
                  <a:pt x="58851" y="81775"/>
                </a:lnTo>
                <a:lnTo>
                  <a:pt x="59093" y="80733"/>
                </a:lnTo>
                <a:lnTo>
                  <a:pt x="59944" y="80302"/>
                </a:lnTo>
                <a:close/>
              </a:path>
              <a:path w="102234" h="106679">
                <a:moveTo>
                  <a:pt x="61163" y="73291"/>
                </a:moveTo>
                <a:lnTo>
                  <a:pt x="58674" y="74244"/>
                </a:lnTo>
                <a:lnTo>
                  <a:pt x="57302" y="74066"/>
                </a:lnTo>
                <a:lnTo>
                  <a:pt x="57302" y="76377"/>
                </a:lnTo>
                <a:lnTo>
                  <a:pt x="58648" y="76441"/>
                </a:lnTo>
                <a:lnTo>
                  <a:pt x="59702" y="76212"/>
                </a:lnTo>
                <a:lnTo>
                  <a:pt x="60388" y="75615"/>
                </a:lnTo>
                <a:lnTo>
                  <a:pt x="61163" y="73291"/>
                </a:lnTo>
                <a:close/>
              </a:path>
              <a:path w="102234" h="106679">
                <a:moveTo>
                  <a:pt x="61163" y="70205"/>
                </a:moveTo>
                <a:lnTo>
                  <a:pt x="60261" y="69557"/>
                </a:lnTo>
                <a:lnTo>
                  <a:pt x="59093" y="69189"/>
                </a:lnTo>
                <a:lnTo>
                  <a:pt x="57302" y="69430"/>
                </a:lnTo>
                <a:lnTo>
                  <a:pt x="56769" y="72021"/>
                </a:lnTo>
                <a:lnTo>
                  <a:pt x="58597" y="72250"/>
                </a:lnTo>
                <a:lnTo>
                  <a:pt x="60388" y="72517"/>
                </a:lnTo>
                <a:lnTo>
                  <a:pt x="60350" y="71450"/>
                </a:lnTo>
                <a:lnTo>
                  <a:pt x="60744" y="70827"/>
                </a:lnTo>
                <a:lnTo>
                  <a:pt x="61163" y="70205"/>
                </a:lnTo>
                <a:close/>
              </a:path>
              <a:path w="102234" h="106679">
                <a:moveTo>
                  <a:pt x="61163" y="64808"/>
                </a:moveTo>
                <a:lnTo>
                  <a:pt x="58851" y="64808"/>
                </a:lnTo>
                <a:lnTo>
                  <a:pt x="58635" y="66827"/>
                </a:lnTo>
                <a:lnTo>
                  <a:pt x="58585" y="68668"/>
                </a:lnTo>
                <a:lnTo>
                  <a:pt x="61163" y="67894"/>
                </a:lnTo>
                <a:lnTo>
                  <a:pt x="61163" y="64808"/>
                </a:lnTo>
                <a:close/>
              </a:path>
              <a:path w="102234" h="106679">
                <a:moveTo>
                  <a:pt x="62280" y="60071"/>
                </a:moveTo>
                <a:lnTo>
                  <a:pt x="61252" y="59042"/>
                </a:lnTo>
                <a:lnTo>
                  <a:pt x="58839" y="59397"/>
                </a:lnTo>
                <a:lnTo>
                  <a:pt x="58483" y="61810"/>
                </a:lnTo>
                <a:lnTo>
                  <a:pt x="59512" y="62839"/>
                </a:lnTo>
                <a:lnTo>
                  <a:pt x="61925" y="62484"/>
                </a:lnTo>
                <a:lnTo>
                  <a:pt x="62280" y="60071"/>
                </a:lnTo>
                <a:close/>
              </a:path>
              <a:path w="102234" h="106679">
                <a:moveTo>
                  <a:pt x="62992" y="54749"/>
                </a:moveTo>
                <a:lnTo>
                  <a:pt x="60198" y="55486"/>
                </a:lnTo>
                <a:lnTo>
                  <a:pt x="58851" y="54775"/>
                </a:lnTo>
                <a:lnTo>
                  <a:pt x="58851" y="57086"/>
                </a:lnTo>
                <a:lnTo>
                  <a:pt x="62712" y="57086"/>
                </a:lnTo>
                <a:lnTo>
                  <a:pt x="62992" y="54749"/>
                </a:lnTo>
                <a:close/>
              </a:path>
              <a:path w="102234" h="106679">
                <a:moveTo>
                  <a:pt x="64008" y="53809"/>
                </a:moveTo>
                <a:lnTo>
                  <a:pt x="63474" y="50914"/>
                </a:lnTo>
                <a:lnTo>
                  <a:pt x="62395" y="49860"/>
                </a:lnTo>
                <a:lnTo>
                  <a:pt x="59664" y="49250"/>
                </a:lnTo>
                <a:lnTo>
                  <a:pt x="58851" y="50139"/>
                </a:lnTo>
                <a:lnTo>
                  <a:pt x="57632" y="52793"/>
                </a:lnTo>
                <a:lnTo>
                  <a:pt x="64008" y="53809"/>
                </a:lnTo>
                <a:close/>
              </a:path>
              <a:path w="102234" h="106679">
                <a:moveTo>
                  <a:pt x="64846" y="7543"/>
                </a:moveTo>
                <a:lnTo>
                  <a:pt x="61150" y="5410"/>
                </a:lnTo>
                <a:lnTo>
                  <a:pt x="59677" y="7518"/>
                </a:lnTo>
                <a:lnTo>
                  <a:pt x="57264" y="8724"/>
                </a:lnTo>
                <a:lnTo>
                  <a:pt x="53441" y="8496"/>
                </a:lnTo>
                <a:lnTo>
                  <a:pt x="53467" y="7429"/>
                </a:lnTo>
                <a:lnTo>
                  <a:pt x="52666" y="6172"/>
                </a:lnTo>
                <a:lnTo>
                  <a:pt x="53035" y="3454"/>
                </a:lnTo>
                <a:lnTo>
                  <a:pt x="54622" y="1955"/>
                </a:lnTo>
                <a:lnTo>
                  <a:pt x="55753" y="0"/>
                </a:lnTo>
                <a:lnTo>
                  <a:pt x="46494" y="0"/>
                </a:lnTo>
                <a:lnTo>
                  <a:pt x="46977" y="2387"/>
                </a:lnTo>
                <a:lnTo>
                  <a:pt x="50660" y="5562"/>
                </a:lnTo>
                <a:lnTo>
                  <a:pt x="48044" y="8496"/>
                </a:lnTo>
                <a:lnTo>
                  <a:pt x="43827" y="9855"/>
                </a:lnTo>
                <a:lnTo>
                  <a:pt x="42138" y="3187"/>
                </a:lnTo>
                <a:lnTo>
                  <a:pt x="40322" y="6946"/>
                </a:lnTo>
                <a:lnTo>
                  <a:pt x="42087" y="8267"/>
                </a:lnTo>
                <a:lnTo>
                  <a:pt x="40601" y="12839"/>
                </a:lnTo>
                <a:lnTo>
                  <a:pt x="41097" y="15430"/>
                </a:lnTo>
                <a:lnTo>
                  <a:pt x="44297" y="15036"/>
                </a:lnTo>
                <a:lnTo>
                  <a:pt x="44399" y="11544"/>
                </a:lnTo>
                <a:lnTo>
                  <a:pt x="48806" y="12344"/>
                </a:lnTo>
                <a:lnTo>
                  <a:pt x="50342" y="15811"/>
                </a:lnTo>
                <a:lnTo>
                  <a:pt x="47053" y="18694"/>
                </a:lnTo>
                <a:lnTo>
                  <a:pt x="45720" y="21602"/>
                </a:lnTo>
                <a:lnTo>
                  <a:pt x="55753" y="21602"/>
                </a:lnTo>
                <a:lnTo>
                  <a:pt x="55181" y="18326"/>
                </a:lnTo>
                <a:lnTo>
                  <a:pt x="52146" y="17500"/>
                </a:lnTo>
                <a:lnTo>
                  <a:pt x="52666" y="13119"/>
                </a:lnTo>
                <a:lnTo>
                  <a:pt x="56489" y="10388"/>
                </a:lnTo>
                <a:lnTo>
                  <a:pt x="59740" y="16751"/>
                </a:lnTo>
                <a:lnTo>
                  <a:pt x="62699" y="14655"/>
                </a:lnTo>
                <a:lnTo>
                  <a:pt x="60769" y="13042"/>
                </a:lnTo>
                <a:lnTo>
                  <a:pt x="64846" y="7543"/>
                </a:lnTo>
                <a:close/>
              </a:path>
              <a:path w="102234" h="106679">
                <a:moveTo>
                  <a:pt x="71183" y="46278"/>
                </a:moveTo>
                <a:lnTo>
                  <a:pt x="67335" y="46278"/>
                </a:lnTo>
                <a:lnTo>
                  <a:pt x="66179" y="55981"/>
                </a:lnTo>
                <a:lnTo>
                  <a:pt x="64350" y="66052"/>
                </a:lnTo>
                <a:lnTo>
                  <a:pt x="63042" y="75692"/>
                </a:lnTo>
                <a:lnTo>
                  <a:pt x="63474" y="84086"/>
                </a:lnTo>
                <a:lnTo>
                  <a:pt x="66116" y="75349"/>
                </a:lnTo>
                <a:lnTo>
                  <a:pt x="68224" y="66078"/>
                </a:lnTo>
                <a:lnTo>
                  <a:pt x="69888" y="56362"/>
                </a:lnTo>
                <a:lnTo>
                  <a:pt x="71183" y="46278"/>
                </a:lnTo>
                <a:close/>
              </a:path>
              <a:path w="102234" h="106679">
                <a:moveTo>
                  <a:pt x="73088" y="89623"/>
                </a:moveTo>
                <a:lnTo>
                  <a:pt x="71666" y="81915"/>
                </a:lnTo>
                <a:lnTo>
                  <a:pt x="67335" y="81013"/>
                </a:lnTo>
                <a:lnTo>
                  <a:pt x="67564" y="84010"/>
                </a:lnTo>
                <a:lnTo>
                  <a:pt x="65341" y="87109"/>
                </a:lnTo>
                <a:lnTo>
                  <a:pt x="67335" y="89496"/>
                </a:lnTo>
                <a:lnTo>
                  <a:pt x="73088" y="89623"/>
                </a:lnTo>
                <a:close/>
              </a:path>
              <a:path w="102234" h="106679">
                <a:moveTo>
                  <a:pt x="80733" y="51981"/>
                </a:moveTo>
                <a:lnTo>
                  <a:pt x="80441" y="49377"/>
                </a:lnTo>
                <a:lnTo>
                  <a:pt x="77952" y="49034"/>
                </a:lnTo>
                <a:lnTo>
                  <a:pt x="76263" y="47891"/>
                </a:lnTo>
                <a:lnTo>
                  <a:pt x="73494" y="47828"/>
                </a:lnTo>
                <a:lnTo>
                  <a:pt x="73723" y="51206"/>
                </a:lnTo>
                <a:lnTo>
                  <a:pt x="74523" y="51739"/>
                </a:lnTo>
                <a:lnTo>
                  <a:pt x="72732" y="51689"/>
                </a:lnTo>
                <a:lnTo>
                  <a:pt x="72694" y="54991"/>
                </a:lnTo>
                <a:lnTo>
                  <a:pt x="71704" y="57340"/>
                </a:lnTo>
                <a:lnTo>
                  <a:pt x="71196" y="60172"/>
                </a:lnTo>
                <a:lnTo>
                  <a:pt x="73215" y="61252"/>
                </a:lnTo>
                <a:lnTo>
                  <a:pt x="76441" y="58026"/>
                </a:lnTo>
                <a:lnTo>
                  <a:pt x="76593" y="54775"/>
                </a:lnTo>
                <a:lnTo>
                  <a:pt x="75603" y="53454"/>
                </a:lnTo>
                <a:lnTo>
                  <a:pt x="75120" y="52120"/>
                </a:lnTo>
                <a:lnTo>
                  <a:pt x="75907" y="52616"/>
                </a:lnTo>
                <a:lnTo>
                  <a:pt x="78130" y="54000"/>
                </a:lnTo>
                <a:lnTo>
                  <a:pt x="79108" y="52666"/>
                </a:lnTo>
                <a:lnTo>
                  <a:pt x="80733" y="51981"/>
                </a:lnTo>
                <a:close/>
              </a:path>
              <a:path w="102234" h="106679">
                <a:moveTo>
                  <a:pt x="81216" y="86398"/>
                </a:moveTo>
                <a:lnTo>
                  <a:pt x="80746" y="84302"/>
                </a:lnTo>
                <a:lnTo>
                  <a:pt x="79692" y="82791"/>
                </a:lnTo>
                <a:lnTo>
                  <a:pt x="78143" y="81775"/>
                </a:lnTo>
                <a:lnTo>
                  <a:pt x="77508" y="84493"/>
                </a:lnTo>
                <a:lnTo>
                  <a:pt x="73431" y="83743"/>
                </a:lnTo>
                <a:lnTo>
                  <a:pt x="73507" y="87172"/>
                </a:lnTo>
                <a:lnTo>
                  <a:pt x="75984" y="89268"/>
                </a:lnTo>
                <a:lnTo>
                  <a:pt x="78079" y="86029"/>
                </a:lnTo>
                <a:lnTo>
                  <a:pt x="81216" y="86398"/>
                </a:lnTo>
                <a:close/>
              </a:path>
              <a:path w="102234" h="106679">
                <a:moveTo>
                  <a:pt x="98945" y="57772"/>
                </a:moveTo>
                <a:lnTo>
                  <a:pt x="91744" y="53365"/>
                </a:lnTo>
                <a:lnTo>
                  <a:pt x="89700" y="54775"/>
                </a:lnTo>
                <a:lnTo>
                  <a:pt x="92405" y="55664"/>
                </a:lnTo>
                <a:lnTo>
                  <a:pt x="92519" y="59143"/>
                </a:lnTo>
                <a:lnTo>
                  <a:pt x="95097" y="60172"/>
                </a:lnTo>
                <a:lnTo>
                  <a:pt x="98945" y="57772"/>
                </a:lnTo>
                <a:close/>
              </a:path>
              <a:path w="102234" h="106679">
                <a:moveTo>
                  <a:pt x="100507" y="68668"/>
                </a:moveTo>
                <a:lnTo>
                  <a:pt x="100241" y="64566"/>
                </a:lnTo>
                <a:lnTo>
                  <a:pt x="98717" y="61709"/>
                </a:lnTo>
                <a:lnTo>
                  <a:pt x="96647" y="59410"/>
                </a:lnTo>
                <a:lnTo>
                  <a:pt x="94043" y="62623"/>
                </a:lnTo>
                <a:lnTo>
                  <a:pt x="99860" y="65163"/>
                </a:lnTo>
                <a:lnTo>
                  <a:pt x="97421" y="67894"/>
                </a:lnTo>
                <a:lnTo>
                  <a:pt x="97142" y="65608"/>
                </a:lnTo>
                <a:lnTo>
                  <a:pt x="96088" y="64084"/>
                </a:lnTo>
                <a:lnTo>
                  <a:pt x="94335" y="63271"/>
                </a:lnTo>
                <a:lnTo>
                  <a:pt x="93865" y="66141"/>
                </a:lnTo>
                <a:lnTo>
                  <a:pt x="90792" y="66408"/>
                </a:lnTo>
                <a:lnTo>
                  <a:pt x="90474" y="69443"/>
                </a:lnTo>
                <a:lnTo>
                  <a:pt x="92176" y="71335"/>
                </a:lnTo>
                <a:lnTo>
                  <a:pt x="92633" y="74485"/>
                </a:lnTo>
                <a:lnTo>
                  <a:pt x="95885" y="74841"/>
                </a:lnTo>
                <a:lnTo>
                  <a:pt x="96050" y="74231"/>
                </a:lnTo>
                <a:lnTo>
                  <a:pt x="96532" y="73939"/>
                </a:lnTo>
                <a:lnTo>
                  <a:pt x="97421" y="74066"/>
                </a:lnTo>
                <a:lnTo>
                  <a:pt x="96151" y="70954"/>
                </a:lnTo>
                <a:lnTo>
                  <a:pt x="98056" y="68376"/>
                </a:lnTo>
                <a:lnTo>
                  <a:pt x="100507" y="68668"/>
                </a:lnTo>
                <a:close/>
              </a:path>
              <a:path w="102234" h="106679">
                <a:moveTo>
                  <a:pt x="102108" y="73736"/>
                </a:moveTo>
                <a:lnTo>
                  <a:pt x="98958" y="71742"/>
                </a:lnTo>
                <a:lnTo>
                  <a:pt x="98183" y="73279"/>
                </a:lnTo>
                <a:lnTo>
                  <a:pt x="97624" y="75044"/>
                </a:lnTo>
                <a:lnTo>
                  <a:pt x="95872" y="75603"/>
                </a:lnTo>
                <a:lnTo>
                  <a:pt x="96850" y="77965"/>
                </a:lnTo>
                <a:lnTo>
                  <a:pt x="97040" y="81114"/>
                </a:lnTo>
                <a:lnTo>
                  <a:pt x="99733" y="81775"/>
                </a:lnTo>
                <a:lnTo>
                  <a:pt x="99415" y="78105"/>
                </a:lnTo>
                <a:lnTo>
                  <a:pt x="102108" y="7373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044743" y="269260"/>
            <a:ext cx="34925" cy="17780"/>
          </a:xfrm>
          <a:custGeom>
            <a:avLst/>
            <a:gdLst/>
            <a:ahLst/>
            <a:cxnLst/>
            <a:rect l="l" t="t" r="r" b="b"/>
            <a:pathLst>
              <a:path w="34925" h="17779">
                <a:moveTo>
                  <a:pt x="2044" y="4088"/>
                </a:moveTo>
                <a:lnTo>
                  <a:pt x="0" y="8076"/>
                </a:lnTo>
                <a:lnTo>
                  <a:pt x="9327" y="9960"/>
                </a:lnTo>
                <a:lnTo>
                  <a:pt x="17518" y="13510"/>
                </a:lnTo>
                <a:lnTo>
                  <a:pt x="25629" y="16657"/>
                </a:lnTo>
                <a:lnTo>
                  <a:pt x="34721" y="17334"/>
                </a:lnTo>
                <a:lnTo>
                  <a:pt x="29351" y="11691"/>
                </a:lnTo>
                <a:lnTo>
                  <a:pt x="26627" y="8076"/>
                </a:lnTo>
                <a:lnTo>
                  <a:pt x="14668" y="8076"/>
                </a:lnTo>
                <a:lnTo>
                  <a:pt x="12179" y="5574"/>
                </a:lnTo>
                <a:lnTo>
                  <a:pt x="2044" y="4088"/>
                </a:lnTo>
                <a:close/>
              </a:path>
              <a:path w="34925" h="17779">
                <a:moveTo>
                  <a:pt x="13605" y="3567"/>
                </a:moveTo>
                <a:lnTo>
                  <a:pt x="10452" y="3567"/>
                </a:lnTo>
                <a:lnTo>
                  <a:pt x="15519" y="6158"/>
                </a:lnTo>
                <a:lnTo>
                  <a:pt x="14668" y="8076"/>
                </a:lnTo>
                <a:lnTo>
                  <a:pt x="26627" y="8076"/>
                </a:lnTo>
                <a:lnTo>
                  <a:pt x="24886" y="5764"/>
                </a:lnTo>
                <a:lnTo>
                  <a:pt x="19291" y="5764"/>
                </a:lnTo>
                <a:lnTo>
                  <a:pt x="15557" y="5205"/>
                </a:lnTo>
                <a:lnTo>
                  <a:pt x="13605" y="3567"/>
                </a:lnTo>
                <a:close/>
              </a:path>
              <a:path w="34925" h="17779">
                <a:moveTo>
                  <a:pt x="17982" y="0"/>
                </a:moveTo>
                <a:lnTo>
                  <a:pt x="10033" y="1129"/>
                </a:lnTo>
                <a:lnTo>
                  <a:pt x="14939" y="1129"/>
                </a:lnTo>
                <a:lnTo>
                  <a:pt x="16637" y="3783"/>
                </a:lnTo>
                <a:lnTo>
                  <a:pt x="19291" y="5764"/>
                </a:lnTo>
                <a:lnTo>
                  <a:pt x="24886" y="5764"/>
                </a:lnTo>
                <a:lnTo>
                  <a:pt x="24096" y="4716"/>
                </a:lnTo>
                <a:lnTo>
                  <a:pt x="17982" y="0"/>
                </a:lnTo>
                <a:close/>
              </a:path>
              <a:path w="34925" h="17779">
                <a:moveTo>
                  <a:pt x="9550" y="163"/>
                </a:moveTo>
                <a:lnTo>
                  <a:pt x="6278" y="4088"/>
                </a:lnTo>
                <a:lnTo>
                  <a:pt x="6172" y="4215"/>
                </a:lnTo>
                <a:lnTo>
                  <a:pt x="10452" y="3567"/>
                </a:lnTo>
                <a:lnTo>
                  <a:pt x="13605" y="3567"/>
                </a:lnTo>
                <a:lnTo>
                  <a:pt x="9550" y="163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8846846" y="269493"/>
            <a:ext cx="93980" cy="17145"/>
          </a:xfrm>
          <a:custGeom>
            <a:avLst/>
            <a:gdLst/>
            <a:ahLst/>
            <a:cxnLst/>
            <a:rect l="l" t="t" r="r" b="b"/>
            <a:pathLst>
              <a:path w="93979" h="17145">
                <a:moveTo>
                  <a:pt x="8877" y="12750"/>
                </a:moveTo>
                <a:lnTo>
                  <a:pt x="7429" y="5473"/>
                </a:lnTo>
                <a:lnTo>
                  <a:pt x="2717" y="3987"/>
                </a:lnTo>
                <a:lnTo>
                  <a:pt x="0" y="7518"/>
                </a:lnTo>
                <a:lnTo>
                  <a:pt x="2260" y="11176"/>
                </a:lnTo>
                <a:lnTo>
                  <a:pt x="3492" y="14782"/>
                </a:lnTo>
                <a:lnTo>
                  <a:pt x="8877" y="12750"/>
                </a:lnTo>
                <a:close/>
              </a:path>
              <a:path w="93979" h="17145">
                <a:moveTo>
                  <a:pt x="28181" y="7848"/>
                </a:moveTo>
                <a:lnTo>
                  <a:pt x="24104" y="5753"/>
                </a:lnTo>
                <a:lnTo>
                  <a:pt x="19126" y="469"/>
                </a:lnTo>
                <a:lnTo>
                  <a:pt x="13525" y="2451"/>
                </a:lnTo>
                <a:lnTo>
                  <a:pt x="17208" y="4940"/>
                </a:lnTo>
                <a:lnTo>
                  <a:pt x="17691" y="10617"/>
                </a:lnTo>
                <a:lnTo>
                  <a:pt x="24320" y="10160"/>
                </a:lnTo>
                <a:lnTo>
                  <a:pt x="21882" y="5715"/>
                </a:lnTo>
                <a:lnTo>
                  <a:pt x="27444" y="9588"/>
                </a:lnTo>
                <a:lnTo>
                  <a:pt x="28181" y="7848"/>
                </a:lnTo>
                <a:close/>
              </a:path>
              <a:path w="93979" h="17145">
                <a:moveTo>
                  <a:pt x="34353" y="10934"/>
                </a:moveTo>
                <a:lnTo>
                  <a:pt x="33642" y="8559"/>
                </a:lnTo>
                <a:lnTo>
                  <a:pt x="33896" y="5219"/>
                </a:lnTo>
                <a:lnTo>
                  <a:pt x="30492" y="5537"/>
                </a:lnTo>
                <a:lnTo>
                  <a:pt x="31648" y="7467"/>
                </a:lnTo>
                <a:lnTo>
                  <a:pt x="30911" y="11290"/>
                </a:lnTo>
                <a:lnTo>
                  <a:pt x="34353" y="10934"/>
                </a:lnTo>
                <a:close/>
              </a:path>
              <a:path w="93979" h="17145">
                <a:moveTo>
                  <a:pt x="41363" y="63"/>
                </a:moveTo>
                <a:lnTo>
                  <a:pt x="38976" y="139"/>
                </a:lnTo>
                <a:lnTo>
                  <a:pt x="38557" y="2870"/>
                </a:lnTo>
                <a:lnTo>
                  <a:pt x="39624" y="4114"/>
                </a:lnTo>
                <a:lnTo>
                  <a:pt x="41287" y="4762"/>
                </a:lnTo>
                <a:lnTo>
                  <a:pt x="41275" y="2463"/>
                </a:lnTo>
                <a:lnTo>
                  <a:pt x="41363" y="63"/>
                </a:lnTo>
                <a:close/>
              </a:path>
              <a:path w="93979" h="17145">
                <a:moveTo>
                  <a:pt x="52616" y="762"/>
                </a:moveTo>
                <a:lnTo>
                  <a:pt x="49771" y="139"/>
                </a:lnTo>
                <a:lnTo>
                  <a:pt x="48323" y="1511"/>
                </a:lnTo>
                <a:lnTo>
                  <a:pt x="48056" y="3162"/>
                </a:lnTo>
                <a:lnTo>
                  <a:pt x="49771" y="4762"/>
                </a:lnTo>
                <a:lnTo>
                  <a:pt x="50406" y="3314"/>
                </a:lnTo>
                <a:lnTo>
                  <a:pt x="52616" y="762"/>
                </a:lnTo>
                <a:close/>
              </a:path>
              <a:path w="93979" h="17145">
                <a:moveTo>
                  <a:pt x="59804" y="5537"/>
                </a:moveTo>
                <a:lnTo>
                  <a:pt x="58953" y="5499"/>
                </a:lnTo>
                <a:lnTo>
                  <a:pt x="55181" y="139"/>
                </a:lnTo>
                <a:lnTo>
                  <a:pt x="50876" y="3035"/>
                </a:lnTo>
                <a:lnTo>
                  <a:pt x="47358" y="10820"/>
                </a:lnTo>
                <a:lnTo>
                  <a:pt x="49009" y="17106"/>
                </a:lnTo>
                <a:lnTo>
                  <a:pt x="52959" y="14287"/>
                </a:lnTo>
                <a:lnTo>
                  <a:pt x="55651" y="10604"/>
                </a:lnTo>
                <a:lnTo>
                  <a:pt x="56718" y="11709"/>
                </a:lnTo>
                <a:lnTo>
                  <a:pt x="58559" y="10464"/>
                </a:lnTo>
                <a:lnTo>
                  <a:pt x="59309" y="8115"/>
                </a:lnTo>
                <a:lnTo>
                  <a:pt x="59804" y="5537"/>
                </a:lnTo>
                <a:close/>
              </a:path>
              <a:path w="93979" h="17145">
                <a:moveTo>
                  <a:pt x="76009" y="1676"/>
                </a:moveTo>
                <a:lnTo>
                  <a:pt x="69875" y="2222"/>
                </a:lnTo>
                <a:lnTo>
                  <a:pt x="65963" y="4483"/>
                </a:lnTo>
                <a:lnTo>
                  <a:pt x="66713" y="3644"/>
                </a:lnTo>
                <a:lnTo>
                  <a:pt x="67513" y="1676"/>
                </a:lnTo>
                <a:lnTo>
                  <a:pt x="65443" y="0"/>
                </a:lnTo>
                <a:lnTo>
                  <a:pt x="64096" y="3975"/>
                </a:lnTo>
                <a:lnTo>
                  <a:pt x="62115" y="4762"/>
                </a:lnTo>
                <a:lnTo>
                  <a:pt x="64198" y="6464"/>
                </a:lnTo>
                <a:lnTo>
                  <a:pt x="65049" y="5511"/>
                </a:lnTo>
                <a:lnTo>
                  <a:pt x="62890" y="8610"/>
                </a:lnTo>
                <a:lnTo>
                  <a:pt x="64681" y="8394"/>
                </a:lnTo>
                <a:lnTo>
                  <a:pt x="66509" y="6680"/>
                </a:lnTo>
                <a:lnTo>
                  <a:pt x="65976" y="10160"/>
                </a:lnTo>
                <a:lnTo>
                  <a:pt x="72263" y="10274"/>
                </a:lnTo>
                <a:lnTo>
                  <a:pt x="73837" y="5676"/>
                </a:lnTo>
                <a:lnTo>
                  <a:pt x="76009" y="1676"/>
                </a:lnTo>
                <a:close/>
              </a:path>
              <a:path w="93979" h="17145">
                <a:moveTo>
                  <a:pt x="93891" y="1905"/>
                </a:moveTo>
                <a:lnTo>
                  <a:pt x="91440" y="139"/>
                </a:lnTo>
                <a:lnTo>
                  <a:pt x="90233" y="1308"/>
                </a:lnTo>
                <a:lnTo>
                  <a:pt x="87579" y="4711"/>
                </a:lnTo>
                <a:lnTo>
                  <a:pt x="85318" y="4546"/>
                </a:lnTo>
                <a:lnTo>
                  <a:pt x="85991" y="8064"/>
                </a:lnTo>
                <a:lnTo>
                  <a:pt x="82956" y="7848"/>
                </a:lnTo>
                <a:lnTo>
                  <a:pt x="83832" y="10566"/>
                </a:lnTo>
                <a:lnTo>
                  <a:pt x="84645" y="13347"/>
                </a:lnTo>
                <a:lnTo>
                  <a:pt x="86817" y="14795"/>
                </a:lnTo>
                <a:lnTo>
                  <a:pt x="88201" y="11722"/>
                </a:lnTo>
                <a:lnTo>
                  <a:pt x="91287" y="7835"/>
                </a:lnTo>
                <a:lnTo>
                  <a:pt x="89420" y="5892"/>
                </a:lnTo>
                <a:lnTo>
                  <a:pt x="90665" y="6311"/>
                </a:lnTo>
                <a:lnTo>
                  <a:pt x="90449" y="4229"/>
                </a:lnTo>
                <a:lnTo>
                  <a:pt x="93891" y="1905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8787084" y="276378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70">
                <a:moveTo>
                  <a:pt x="4190" y="0"/>
                </a:moveTo>
                <a:lnTo>
                  <a:pt x="3848" y="1727"/>
                </a:lnTo>
                <a:lnTo>
                  <a:pt x="5003" y="2387"/>
                </a:lnTo>
                <a:lnTo>
                  <a:pt x="5511" y="3670"/>
                </a:lnTo>
                <a:lnTo>
                  <a:pt x="5397" y="5587"/>
                </a:lnTo>
                <a:lnTo>
                  <a:pt x="2628" y="6045"/>
                </a:lnTo>
                <a:lnTo>
                  <a:pt x="1663" y="4686"/>
                </a:lnTo>
                <a:lnTo>
                  <a:pt x="0" y="4038"/>
                </a:lnTo>
                <a:lnTo>
                  <a:pt x="0" y="8674"/>
                </a:lnTo>
                <a:lnTo>
                  <a:pt x="1371" y="8674"/>
                </a:lnTo>
                <a:lnTo>
                  <a:pt x="4483" y="6591"/>
                </a:lnTo>
                <a:lnTo>
                  <a:pt x="5397" y="8674"/>
                </a:lnTo>
                <a:lnTo>
                  <a:pt x="5511" y="10591"/>
                </a:lnTo>
                <a:lnTo>
                  <a:pt x="4190" y="11061"/>
                </a:lnTo>
                <a:lnTo>
                  <a:pt x="3848" y="12534"/>
                </a:lnTo>
                <a:lnTo>
                  <a:pt x="5448" y="12077"/>
                </a:lnTo>
                <a:lnTo>
                  <a:pt x="8928" y="13487"/>
                </a:lnTo>
                <a:lnTo>
                  <a:pt x="9258" y="11760"/>
                </a:lnTo>
                <a:lnTo>
                  <a:pt x="8115" y="11099"/>
                </a:lnTo>
                <a:lnTo>
                  <a:pt x="7594" y="9817"/>
                </a:lnTo>
                <a:lnTo>
                  <a:pt x="7708" y="7899"/>
                </a:lnTo>
                <a:lnTo>
                  <a:pt x="10210" y="7454"/>
                </a:lnTo>
                <a:lnTo>
                  <a:pt x="11302" y="8432"/>
                </a:lnTo>
                <a:lnTo>
                  <a:pt x="13106" y="8674"/>
                </a:lnTo>
                <a:lnTo>
                  <a:pt x="12674" y="7315"/>
                </a:lnTo>
                <a:lnTo>
                  <a:pt x="14046" y="4140"/>
                </a:lnTo>
                <a:lnTo>
                  <a:pt x="12344" y="4038"/>
                </a:lnTo>
                <a:lnTo>
                  <a:pt x="12064" y="5143"/>
                </a:lnTo>
                <a:lnTo>
                  <a:pt x="8407" y="6680"/>
                </a:lnTo>
                <a:lnTo>
                  <a:pt x="7708" y="4813"/>
                </a:lnTo>
                <a:lnTo>
                  <a:pt x="7048" y="2349"/>
                </a:lnTo>
                <a:lnTo>
                  <a:pt x="8928" y="2425"/>
                </a:lnTo>
                <a:lnTo>
                  <a:pt x="9258" y="965"/>
                </a:lnTo>
                <a:lnTo>
                  <a:pt x="7658" y="1422"/>
                </a:lnTo>
                <a:lnTo>
                  <a:pt x="419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8983805" y="276378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4" h="13970">
                <a:moveTo>
                  <a:pt x="4190" y="0"/>
                </a:moveTo>
                <a:lnTo>
                  <a:pt x="3860" y="1727"/>
                </a:lnTo>
                <a:lnTo>
                  <a:pt x="5372" y="1358"/>
                </a:lnTo>
                <a:lnTo>
                  <a:pt x="6337" y="5270"/>
                </a:lnTo>
                <a:lnTo>
                  <a:pt x="4622" y="5587"/>
                </a:lnTo>
                <a:lnTo>
                  <a:pt x="1739" y="6413"/>
                </a:lnTo>
                <a:lnTo>
                  <a:pt x="2425" y="3670"/>
                </a:lnTo>
                <a:lnTo>
                  <a:pt x="0" y="4038"/>
                </a:lnTo>
                <a:lnTo>
                  <a:pt x="0" y="8674"/>
                </a:lnTo>
                <a:lnTo>
                  <a:pt x="1371" y="8674"/>
                </a:lnTo>
                <a:lnTo>
                  <a:pt x="4483" y="6591"/>
                </a:lnTo>
                <a:lnTo>
                  <a:pt x="5397" y="8674"/>
                </a:lnTo>
                <a:lnTo>
                  <a:pt x="5511" y="10591"/>
                </a:lnTo>
                <a:lnTo>
                  <a:pt x="4190" y="11061"/>
                </a:lnTo>
                <a:lnTo>
                  <a:pt x="3860" y="12534"/>
                </a:lnTo>
                <a:lnTo>
                  <a:pt x="5448" y="12077"/>
                </a:lnTo>
                <a:lnTo>
                  <a:pt x="8928" y="13487"/>
                </a:lnTo>
                <a:lnTo>
                  <a:pt x="9258" y="11760"/>
                </a:lnTo>
                <a:lnTo>
                  <a:pt x="8115" y="11099"/>
                </a:lnTo>
                <a:lnTo>
                  <a:pt x="7594" y="9817"/>
                </a:lnTo>
                <a:lnTo>
                  <a:pt x="7708" y="7899"/>
                </a:lnTo>
                <a:lnTo>
                  <a:pt x="10071" y="7340"/>
                </a:lnTo>
                <a:lnTo>
                  <a:pt x="10528" y="8686"/>
                </a:lnTo>
                <a:lnTo>
                  <a:pt x="12344" y="8674"/>
                </a:lnTo>
                <a:lnTo>
                  <a:pt x="11899" y="7315"/>
                </a:lnTo>
                <a:lnTo>
                  <a:pt x="13271" y="4140"/>
                </a:lnTo>
                <a:lnTo>
                  <a:pt x="11569" y="4038"/>
                </a:lnTo>
                <a:lnTo>
                  <a:pt x="10909" y="5194"/>
                </a:lnTo>
                <a:lnTo>
                  <a:pt x="9626" y="5702"/>
                </a:lnTo>
                <a:lnTo>
                  <a:pt x="7708" y="5587"/>
                </a:lnTo>
                <a:lnTo>
                  <a:pt x="7099" y="2920"/>
                </a:lnTo>
                <a:lnTo>
                  <a:pt x="8572" y="2324"/>
                </a:lnTo>
                <a:lnTo>
                  <a:pt x="9258" y="965"/>
                </a:lnTo>
                <a:lnTo>
                  <a:pt x="7658" y="1422"/>
                </a:lnTo>
                <a:lnTo>
                  <a:pt x="419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8667276" y="280171"/>
            <a:ext cx="90805" cy="64135"/>
          </a:xfrm>
          <a:custGeom>
            <a:avLst/>
            <a:gdLst/>
            <a:ahLst/>
            <a:cxnLst/>
            <a:rect l="l" t="t" r="r" b="b"/>
            <a:pathLst>
              <a:path w="90804" h="64135">
                <a:moveTo>
                  <a:pt x="68801" y="0"/>
                </a:moveTo>
                <a:lnTo>
                  <a:pt x="59667" y="2647"/>
                </a:lnTo>
                <a:lnTo>
                  <a:pt x="50710" y="6415"/>
                </a:lnTo>
                <a:lnTo>
                  <a:pt x="40347" y="9515"/>
                </a:lnTo>
                <a:lnTo>
                  <a:pt x="9006" y="29219"/>
                </a:lnTo>
                <a:lnTo>
                  <a:pt x="14952" y="37176"/>
                </a:lnTo>
                <a:lnTo>
                  <a:pt x="21058" y="44989"/>
                </a:lnTo>
                <a:lnTo>
                  <a:pt x="18745" y="55019"/>
                </a:lnTo>
                <a:lnTo>
                  <a:pt x="13550" y="55095"/>
                </a:lnTo>
                <a:lnTo>
                  <a:pt x="0" y="49901"/>
                </a:lnTo>
                <a:lnTo>
                  <a:pt x="2539" y="58105"/>
                </a:lnTo>
                <a:lnTo>
                  <a:pt x="5867" y="52517"/>
                </a:lnTo>
                <a:lnTo>
                  <a:pt x="14211" y="58372"/>
                </a:lnTo>
                <a:lnTo>
                  <a:pt x="20281" y="57343"/>
                </a:lnTo>
                <a:lnTo>
                  <a:pt x="25437" y="49076"/>
                </a:lnTo>
                <a:lnTo>
                  <a:pt x="22083" y="41854"/>
                </a:lnTo>
                <a:lnTo>
                  <a:pt x="15708" y="35239"/>
                </a:lnTo>
                <a:lnTo>
                  <a:pt x="11798" y="28794"/>
                </a:lnTo>
                <a:lnTo>
                  <a:pt x="14397" y="20020"/>
                </a:lnTo>
                <a:lnTo>
                  <a:pt x="22964" y="15800"/>
                </a:lnTo>
                <a:lnTo>
                  <a:pt x="34051" y="14026"/>
                </a:lnTo>
                <a:lnTo>
                  <a:pt x="44208" y="12588"/>
                </a:lnTo>
                <a:lnTo>
                  <a:pt x="53417" y="8976"/>
                </a:lnTo>
                <a:lnTo>
                  <a:pt x="62722" y="4445"/>
                </a:lnTo>
                <a:lnTo>
                  <a:pt x="71640" y="2251"/>
                </a:lnTo>
                <a:lnTo>
                  <a:pt x="79692" y="5654"/>
                </a:lnTo>
                <a:lnTo>
                  <a:pt x="78596" y="18486"/>
                </a:lnTo>
                <a:lnTo>
                  <a:pt x="73031" y="31257"/>
                </a:lnTo>
                <a:lnTo>
                  <a:pt x="68866" y="43763"/>
                </a:lnTo>
                <a:lnTo>
                  <a:pt x="71970" y="55794"/>
                </a:lnTo>
                <a:lnTo>
                  <a:pt x="75387" y="60404"/>
                </a:lnTo>
                <a:lnTo>
                  <a:pt x="83578" y="63566"/>
                </a:lnTo>
                <a:lnTo>
                  <a:pt x="90487" y="63515"/>
                </a:lnTo>
                <a:lnTo>
                  <a:pt x="81254" y="59883"/>
                </a:lnTo>
                <a:lnTo>
                  <a:pt x="74663" y="57051"/>
                </a:lnTo>
                <a:lnTo>
                  <a:pt x="72745" y="50396"/>
                </a:lnTo>
                <a:lnTo>
                  <a:pt x="73772" y="37281"/>
                </a:lnTo>
                <a:lnTo>
                  <a:pt x="79538" y="23264"/>
                </a:lnTo>
                <a:lnTo>
                  <a:pt x="83645" y="10279"/>
                </a:lnTo>
                <a:lnTo>
                  <a:pt x="79692" y="257"/>
                </a:lnTo>
                <a:lnTo>
                  <a:pt x="68801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8894314" y="279652"/>
            <a:ext cx="17780" cy="12065"/>
          </a:xfrm>
          <a:custGeom>
            <a:avLst/>
            <a:gdLst/>
            <a:ahLst/>
            <a:cxnLst/>
            <a:rect l="l" t="t" r="r" b="b"/>
            <a:pathLst>
              <a:path w="17779" h="12064">
                <a:moveTo>
                  <a:pt x="17741" y="0"/>
                </a:moveTo>
                <a:lnTo>
                  <a:pt x="9182" y="1206"/>
                </a:lnTo>
                <a:lnTo>
                  <a:pt x="3454" y="5257"/>
                </a:lnTo>
                <a:lnTo>
                  <a:pt x="0" y="11569"/>
                </a:lnTo>
                <a:lnTo>
                  <a:pt x="8343" y="10134"/>
                </a:lnTo>
                <a:lnTo>
                  <a:pt x="13868" y="5905"/>
                </a:lnTo>
                <a:lnTo>
                  <a:pt x="17741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9025460" y="279655"/>
            <a:ext cx="89535" cy="65405"/>
          </a:xfrm>
          <a:custGeom>
            <a:avLst/>
            <a:gdLst/>
            <a:ahLst/>
            <a:cxnLst/>
            <a:rect l="l" t="t" r="r" b="b"/>
            <a:pathLst>
              <a:path w="89534" h="65404">
                <a:moveTo>
                  <a:pt x="13896" y="59829"/>
                </a:moveTo>
                <a:lnTo>
                  <a:pt x="7280" y="59829"/>
                </a:lnTo>
                <a:lnTo>
                  <a:pt x="0" y="64795"/>
                </a:lnTo>
                <a:lnTo>
                  <a:pt x="10270" y="62217"/>
                </a:lnTo>
                <a:lnTo>
                  <a:pt x="13896" y="59829"/>
                </a:lnTo>
                <a:close/>
              </a:path>
              <a:path w="89534" h="65404">
                <a:moveTo>
                  <a:pt x="14860" y="59194"/>
                </a:moveTo>
                <a:lnTo>
                  <a:pt x="13896" y="59829"/>
                </a:lnTo>
                <a:lnTo>
                  <a:pt x="14554" y="59829"/>
                </a:lnTo>
                <a:lnTo>
                  <a:pt x="14860" y="59194"/>
                </a:lnTo>
                <a:close/>
              </a:path>
              <a:path w="89534" h="65404">
                <a:moveTo>
                  <a:pt x="13119" y="0"/>
                </a:moveTo>
                <a:lnTo>
                  <a:pt x="7331" y="10754"/>
                </a:lnTo>
                <a:lnTo>
                  <a:pt x="11720" y="24474"/>
                </a:lnTo>
                <a:lnTo>
                  <a:pt x="17964" y="39263"/>
                </a:lnTo>
                <a:lnTo>
                  <a:pt x="17840" y="47062"/>
                </a:lnTo>
                <a:lnTo>
                  <a:pt x="17741" y="53225"/>
                </a:lnTo>
                <a:lnTo>
                  <a:pt x="14860" y="59194"/>
                </a:lnTo>
                <a:lnTo>
                  <a:pt x="17740" y="57297"/>
                </a:lnTo>
                <a:lnTo>
                  <a:pt x="21740" y="49570"/>
                </a:lnTo>
                <a:lnTo>
                  <a:pt x="21630" y="40832"/>
                </a:lnTo>
                <a:lnTo>
                  <a:pt x="21602" y="38569"/>
                </a:lnTo>
                <a:lnTo>
                  <a:pt x="18604" y="30836"/>
                </a:lnTo>
                <a:lnTo>
                  <a:pt x="14200" y="22726"/>
                </a:lnTo>
                <a:lnTo>
                  <a:pt x="11046" y="14397"/>
                </a:lnTo>
                <a:lnTo>
                  <a:pt x="11122" y="12211"/>
                </a:lnTo>
                <a:lnTo>
                  <a:pt x="11488" y="6631"/>
                </a:lnTo>
                <a:lnTo>
                  <a:pt x="11569" y="5397"/>
                </a:lnTo>
                <a:lnTo>
                  <a:pt x="20028" y="2919"/>
                </a:lnTo>
                <a:lnTo>
                  <a:pt x="30091" y="2919"/>
                </a:lnTo>
                <a:lnTo>
                  <a:pt x="22380" y="238"/>
                </a:lnTo>
                <a:lnTo>
                  <a:pt x="13119" y="0"/>
                </a:lnTo>
                <a:close/>
              </a:path>
              <a:path w="89534" h="65404">
                <a:moveTo>
                  <a:pt x="30083" y="2919"/>
                </a:moveTo>
                <a:lnTo>
                  <a:pt x="20028" y="2919"/>
                </a:lnTo>
                <a:lnTo>
                  <a:pt x="28932" y="5260"/>
                </a:lnTo>
                <a:lnTo>
                  <a:pt x="38028" y="9598"/>
                </a:lnTo>
                <a:lnTo>
                  <a:pt x="47066" y="13106"/>
                </a:lnTo>
                <a:lnTo>
                  <a:pt x="54437" y="14245"/>
                </a:lnTo>
                <a:lnTo>
                  <a:pt x="61628" y="14859"/>
                </a:lnTo>
                <a:lnTo>
                  <a:pt x="68381" y="15956"/>
                </a:lnTo>
                <a:lnTo>
                  <a:pt x="74066" y="18516"/>
                </a:lnTo>
                <a:lnTo>
                  <a:pt x="78766" y="28271"/>
                </a:lnTo>
                <a:lnTo>
                  <a:pt x="72561" y="37779"/>
                </a:lnTo>
                <a:lnTo>
                  <a:pt x="66336" y="47491"/>
                </a:lnTo>
                <a:lnTo>
                  <a:pt x="70980" y="57861"/>
                </a:lnTo>
                <a:lnTo>
                  <a:pt x="77393" y="56959"/>
                </a:lnTo>
                <a:lnTo>
                  <a:pt x="85150" y="55714"/>
                </a:lnTo>
                <a:lnTo>
                  <a:pt x="77812" y="55714"/>
                </a:lnTo>
                <a:lnTo>
                  <a:pt x="71742" y="55537"/>
                </a:lnTo>
                <a:lnTo>
                  <a:pt x="69668" y="47491"/>
                </a:lnTo>
                <a:lnTo>
                  <a:pt x="69557" y="47062"/>
                </a:lnTo>
                <a:lnTo>
                  <a:pt x="73267" y="40832"/>
                </a:lnTo>
                <a:lnTo>
                  <a:pt x="78723" y="35204"/>
                </a:lnTo>
                <a:lnTo>
                  <a:pt x="81775" y="28536"/>
                </a:lnTo>
                <a:lnTo>
                  <a:pt x="78954" y="19023"/>
                </a:lnTo>
                <a:lnTo>
                  <a:pt x="70588" y="14397"/>
                </a:lnTo>
                <a:lnTo>
                  <a:pt x="47066" y="10020"/>
                </a:lnTo>
                <a:lnTo>
                  <a:pt x="37761" y="6631"/>
                </a:lnTo>
                <a:lnTo>
                  <a:pt x="30083" y="2919"/>
                </a:lnTo>
                <a:close/>
              </a:path>
              <a:path w="89534" h="65404">
                <a:moveTo>
                  <a:pt x="88901" y="55537"/>
                </a:moveTo>
                <a:lnTo>
                  <a:pt x="86258" y="55537"/>
                </a:lnTo>
                <a:lnTo>
                  <a:pt x="89496" y="57861"/>
                </a:lnTo>
                <a:lnTo>
                  <a:pt x="88947" y="55714"/>
                </a:lnTo>
                <a:lnTo>
                  <a:pt x="88901" y="55537"/>
                </a:lnTo>
                <a:close/>
              </a:path>
              <a:path w="89534" h="65404">
                <a:moveTo>
                  <a:pt x="87642" y="50622"/>
                </a:moveTo>
                <a:lnTo>
                  <a:pt x="77812" y="55714"/>
                </a:lnTo>
                <a:lnTo>
                  <a:pt x="85150" y="55714"/>
                </a:lnTo>
                <a:lnTo>
                  <a:pt x="86258" y="55537"/>
                </a:lnTo>
                <a:lnTo>
                  <a:pt x="88901" y="55537"/>
                </a:lnTo>
                <a:lnTo>
                  <a:pt x="87642" y="50622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8861917" y="280422"/>
            <a:ext cx="13970" cy="6350"/>
          </a:xfrm>
          <a:custGeom>
            <a:avLst/>
            <a:gdLst/>
            <a:ahLst/>
            <a:cxnLst/>
            <a:rect l="l" t="t" r="r" b="b"/>
            <a:pathLst>
              <a:path w="13970" h="6350">
                <a:moveTo>
                  <a:pt x="0" y="0"/>
                </a:moveTo>
                <a:lnTo>
                  <a:pt x="1371" y="5308"/>
                </a:lnTo>
                <a:lnTo>
                  <a:pt x="8724" y="4648"/>
                </a:lnTo>
                <a:lnTo>
                  <a:pt x="13881" y="6172"/>
                </a:lnTo>
                <a:lnTo>
                  <a:pt x="12357" y="1015"/>
                </a:lnTo>
                <a:lnTo>
                  <a:pt x="6578" y="101"/>
                </a:lnTo>
                <a:lnTo>
                  <a:pt x="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8728948" y="284280"/>
            <a:ext cx="15240" cy="52069"/>
          </a:xfrm>
          <a:custGeom>
            <a:avLst/>
            <a:gdLst/>
            <a:ahLst/>
            <a:cxnLst/>
            <a:rect l="l" t="t" r="r" b="b"/>
            <a:pathLst>
              <a:path w="15240" h="52070">
                <a:moveTo>
                  <a:pt x="7858" y="1701"/>
                </a:moveTo>
                <a:lnTo>
                  <a:pt x="4134" y="1701"/>
                </a:lnTo>
                <a:lnTo>
                  <a:pt x="4193" y="5930"/>
                </a:lnTo>
                <a:lnTo>
                  <a:pt x="4315" y="14759"/>
                </a:lnTo>
                <a:lnTo>
                  <a:pt x="729" y="29886"/>
                </a:lnTo>
                <a:lnTo>
                  <a:pt x="0" y="43379"/>
                </a:lnTo>
                <a:lnTo>
                  <a:pt x="8755" y="51689"/>
                </a:lnTo>
                <a:lnTo>
                  <a:pt x="4808" y="38292"/>
                </a:lnTo>
                <a:lnTo>
                  <a:pt x="9495" y="24363"/>
                </a:lnTo>
                <a:lnTo>
                  <a:pt x="14619" y="11569"/>
                </a:lnTo>
                <a:lnTo>
                  <a:pt x="7993" y="11569"/>
                </a:lnTo>
                <a:lnTo>
                  <a:pt x="7887" y="9258"/>
                </a:lnTo>
                <a:lnTo>
                  <a:pt x="7790" y="7137"/>
                </a:lnTo>
                <a:lnTo>
                  <a:pt x="8429" y="2859"/>
                </a:lnTo>
                <a:lnTo>
                  <a:pt x="7858" y="1701"/>
                </a:lnTo>
                <a:close/>
              </a:path>
              <a:path w="15240" h="52070">
                <a:moveTo>
                  <a:pt x="8755" y="0"/>
                </a:moveTo>
                <a:lnTo>
                  <a:pt x="7571" y="1701"/>
                </a:lnTo>
                <a:lnTo>
                  <a:pt x="8603" y="1701"/>
                </a:lnTo>
                <a:lnTo>
                  <a:pt x="8429" y="2859"/>
                </a:lnTo>
                <a:lnTo>
                  <a:pt x="11727" y="9537"/>
                </a:lnTo>
                <a:lnTo>
                  <a:pt x="7993" y="11569"/>
                </a:lnTo>
                <a:lnTo>
                  <a:pt x="14619" y="11569"/>
                </a:lnTo>
                <a:lnTo>
                  <a:pt x="14777" y="11175"/>
                </a:lnTo>
                <a:lnTo>
                  <a:pt x="14460" y="9537"/>
                </a:lnTo>
                <a:lnTo>
                  <a:pt x="14406" y="9258"/>
                </a:lnTo>
                <a:lnTo>
                  <a:pt x="11841" y="9258"/>
                </a:lnTo>
                <a:lnTo>
                  <a:pt x="11054" y="5930"/>
                </a:lnTo>
                <a:lnTo>
                  <a:pt x="11733" y="1701"/>
                </a:lnTo>
                <a:lnTo>
                  <a:pt x="11841" y="1028"/>
                </a:lnTo>
                <a:lnTo>
                  <a:pt x="8755" y="0"/>
                </a:lnTo>
                <a:close/>
              </a:path>
              <a:path w="15240" h="52070">
                <a:moveTo>
                  <a:pt x="12616" y="0"/>
                </a:moveTo>
                <a:lnTo>
                  <a:pt x="12125" y="2859"/>
                </a:lnTo>
                <a:lnTo>
                  <a:pt x="13619" y="7683"/>
                </a:lnTo>
                <a:lnTo>
                  <a:pt x="11841" y="9258"/>
                </a:lnTo>
                <a:lnTo>
                  <a:pt x="14406" y="9258"/>
                </a:lnTo>
                <a:lnTo>
                  <a:pt x="12616" y="0"/>
                </a:lnTo>
                <a:close/>
              </a:path>
              <a:path w="15240" h="52070">
                <a:moveTo>
                  <a:pt x="8603" y="1701"/>
                </a:moveTo>
                <a:lnTo>
                  <a:pt x="7858" y="1701"/>
                </a:lnTo>
                <a:lnTo>
                  <a:pt x="8429" y="2859"/>
                </a:lnTo>
                <a:lnTo>
                  <a:pt x="8603" y="1701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9040442" y="284279"/>
            <a:ext cx="14604" cy="52069"/>
          </a:xfrm>
          <a:custGeom>
            <a:avLst/>
            <a:gdLst/>
            <a:ahLst/>
            <a:cxnLst/>
            <a:rect l="l" t="t" r="r" b="b"/>
            <a:pathLst>
              <a:path w="14604" h="52070">
                <a:moveTo>
                  <a:pt x="1215" y="0"/>
                </a:moveTo>
                <a:lnTo>
                  <a:pt x="324" y="7759"/>
                </a:lnTo>
                <a:lnTo>
                  <a:pt x="233" y="8550"/>
                </a:lnTo>
                <a:lnTo>
                  <a:pt x="111" y="9611"/>
                </a:lnTo>
                <a:lnTo>
                  <a:pt x="0" y="10583"/>
                </a:lnTo>
                <a:lnTo>
                  <a:pt x="3330" y="20870"/>
                </a:lnTo>
                <a:lnTo>
                  <a:pt x="3409" y="21113"/>
                </a:lnTo>
                <a:lnTo>
                  <a:pt x="7651" y="32082"/>
                </a:lnTo>
                <a:lnTo>
                  <a:pt x="8870" y="43362"/>
                </a:lnTo>
                <a:lnTo>
                  <a:pt x="8936" y="43980"/>
                </a:lnTo>
                <a:lnTo>
                  <a:pt x="8644" y="46469"/>
                </a:lnTo>
                <a:lnTo>
                  <a:pt x="5761" y="48539"/>
                </a:lnTo>
                <a:lnTo>
                  <a:pt x="7387" y="51689"/>
                </a:lnTo>
                <a:lnTo>
                  <a:pt x="14536" y="43362"/>
                </a:lnTo>
                <a:lnTo>
                  <a:pt x="13904" y="32664"/>
                </a:lnTo>
                <a:lnTo>
                  <a:pt x="10283" y="21113"/>
                </a:lnTo>
                <a:lnTo>
                  <a:pt x="10207" y="20870"/>
                </a:lnTo>
                <a:lnTo>
                  <a:pt x="8512" y="11569"/>
                </a:lnTo>
                <a:lnTo>
                  <a:pt x="5850" y="11569"/>
                </a:lnTo>
                <a:lnTo>
                  <a:pt x="3858" y="9278"/>
                </a:lnTo>
                <a:lnTo>
                  <a:pt x="1993" y="9278"/>
                </a:lnTo>
                <a:lnTo>
                  <a:pt x="1866" y="8550"/>
                </a:lnTo>
                <a:lnTo>
                  <a:pt x="1782" y="8064"/>
                </a:lnTo>
                <a:lnTo>
                  <a:pt x="1729" y="7759"/>
                </a:lnTo>
                <a:lnTo>
                  <a:pt x="1616" y="6019"/>
                </a:lnTo>
                <a:lnTo>
                  <a:pt x="2707" y="2498"/>
                </a:lnTo>
                <a:lnTo>
                  <a:pt x="2373" y="1574"/>
                </a:lnTo>
                <a:lnTo>
                  <a:pt x="2282" y="1320"/>
                </a:lnTo>
                <a:lnTo>
                  <a:pt x="2558" y="1189"/>
                </a:lnTo>
                <a:lnTo>
                  <a:pt x="1215" y="0"/>
                </a:lnTo>
                <a:close/>
              </a:path>
              <a:path w="14604" h="52070">
                <a:moveTo>
                  <a:pt x="8155" y="9611"/>
                </a:moveTo>
                <a:lnTo>
                  <a:pt x="5850" y="11569"/>
                </a:lnTo>
                <a:lnTo>
                  <a:pt x="8512" y="11569"/>
                </a:lnTo>
                <a:lnTo>
                  <a:pt x="8155" y="9611"/>
                </a:lnTo>
                <a:close/>
              </a:path>
              <a:path w="14604" h="52070">
                <a:moveTo>
                  <a:pt x="3225" y="8550"/>
                </a:moveTo>
                <a:lnTo>
                  <a:pt x="1954" y="9278"/>
                </a:lnTo>
                <a:lnTo>
                  <a:pt x="3858" y="9278"/>
                </a:lnTo>
                <a:lnTo>
                  <a:pt x="3225" y="8550"/>
                </a:lnTo>
                <a:close/>
              </a:path>
              <a:path w="14604" h="52070">
                <a:moveTo>
                  <a:pt x="8954" y="1574"/>
                </a:moveTo>
                <a:lnTo>
                  <a:pt x="7447" y="1574"/>
                </a:lnTo>
                <a:lnTo>
                  <a:pt x="5676" y="4049"/>
                </a:lnTo>
                <a:lnTo>
                  <a:pt x="8082" y="9278"/>
                </a:lnTo>
                <a:lnTo>
                  <a:pt x="8170" y="7759"/>
                </a:lnTo>
                <a:lnTo>
                  <a:pt x="8263" y="6019"/>
                </a:lnTo>
                <a:lnTo>
                  <a:pt x="11159" y="4749"/>
                </a:lnTo>
                <a:lnTo>
                  <a:pt x="8954" y="1574"/>
                </a:lnTo>
                <a:close/>
              </a:path>
              <a:path w="14604" h="52070">
                <a:moveTo>
                  <a:pt x="4120" y="6413"/>
                </a:moveTo>
                <a:lnTo>
                  <a:pt x="3984" y="6413"/>
                </a:lnTo>
                <a:lnTo>
                  <a:pt x="2802" y="8064"/>
                </a:lnTo>
                <a:lnTo>
                  <a:pt x="3225" y="8550"/>
                </a:lnTo>
                <a:lnTo>
                  <a:pt x="4606" y="7759"/>
                </a:lnTo>
                <a:lnTo>
                  <a:pt x="4120" y="6413"/>
                </a:lnTo>
                <a:close/>
              </a:path>
              <a:path w="14604" h="52070">
                <a:moveTo>
                  <a:pt x="5076" y="0"/>
                </a:moveTo>
                <a:lnTo>
                  <a:pt x="2558" y="1189"/>
                </a:lnTo>
                <a:lnTo>
                  <a:pt x="2993" y="1574"/>
                </a:lnTo>
                <a:lnTo>
                  <a:pt x="2707" y="2498"/>
                </a:lnTo>
                <a:lnTo>
                  <a:pt x="4120" y="6413"/>
                </a:lnTo>
                <a:lnTo>
                  <a:pt x="3984" y="6413"/>
                </a:lnTo>
                <a:lnTo>
                  <a:pt x="5676" y="4049"/>
                </a:lnTo>
                <a:lnTo>
                  <a:pt x="4538" y="1574"/>
                </a:lnTo>
                <a:lnTo>
                  <a:pt x="7447" y="1574"/>
                </a:lnTo>
                <a:lnTo>
                  <a:pt x="8047" y="736"/>
                </a:lnTo>
                <a:lnTo>
                  <a:pt x="5076" y="0"/>
                </a:lnTo>
                <a:close/>
              </a:path>
              <a:path w="14604" h="52070">
                <a:moveTo>
                  <a:pt x="7447" y="1574"/>
                </a:moveTo>
                <a:lnTo>
                  <a:pt x="4538" y="1574"/>
                </a:lnTo>
                <a:lnTo>
                  <a:pt x="5676" y="4049"/>
                </a:lnTo>
                <a:lnTo>
                  <a:pt x="7447" y="1574"/>
                </a:lnTo>
                <a:close/>
              </a:path>
              <a:path w="14604" h="52070">
                <a:moveTo>
                  <a:pt x="2558" y="1189"/>
                </a:moveTo>
                <a:lnTo>
                  <a:pt x="2282" y="1320"/>
                </a:lnTo>
                <a:lnTo>
                  <a:pt x="2707" y="2498"/>
                </a:lnTo>
                <a:lnTo>
                  <a:pt x="2993" y="1574"/>
                </a:lnTo>
                <a:lnTo>
                  <a:pt x="2558" y="1189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8851875" y="284517"/>
            <a:ext cx="66040" cy="9525"/>
          </a:xfrm>
          <a:custGeom>
            <a:avLst/>
            <a:gdLst/>
            <a:ahLst/>
            <a:cxnLst/>
            <a:rect l="l" t="t" r="r" b="b"/>
            <a:pathLst>
              <a:path w="66040" h="9525">
                <a:moveTo>
                  <a:pt x="6172" y="5168"/>
                </a:moveTo>
                <a:lnTo>
                  <a:pt x="4064" y="3937"/>
                </a:lnTo>
                <a:lnTo>
                  <a:pt x="2362" y="2286"/>
                </a:lnTo>
                <a:lnTo>
                  <a:pt x="0" y="1308"/>
                </a:lnTo>
                <a:lnTo>
                  <a:pt x="381" y="4521"/>
                </a:lnTo>
                <a:lnTo>
                  <a:pt x="2692" y="5803"/>
                </a:lnTo>
                <a:lnTo>
                  <a:pt x="3086" y="9017"/>
                </a:lnTo>
                <a:lnTo>
                  <a:pt x="5562" y="9182"/>
                </a:lnTo>
                <a:lnTo>
                  <a:pt x="4965" y="6273"/>
                </a:lnTo>
                <a:lnTo>
                  <a:pt x="6172" y="5168"/>
                </a:lnTo>
                <a:close/>
              </a:path>
              <a:path w="66040" h="9525">
                <a:moveTo>
                  <a:pt x="13119" y="3619"/>
                </a:moveTo>
                <a:lnTo>
                  <a:pt x="10388" y="3784"/>
                </a:lnTo>
                <a:lnTo>
                  <a:pt x="11595" y="0"/>
                </a:lnTo>
                <a:lnTo>
                  <a:pt x="8483" y="533"/>
                </a:lnTo>
                <a:lnTo>
                  <a:pt x="8407" y="2717"/>
                </a:lnTo>
                <a:lnTo>
                  <a:pt x="5588" y="3810"/>
                </a:lnTo>
                <a:lnTo>
                  <a:pt x="7721" y="5930"/>
                </a:lnTo>
                <a:lnTo>
                  <a:pt x="9398" y="5041"/>
                </a:lnTo>
                <a:lnTo>
                  <a:pt x="12712" y="5778"/>
                </a:lnTo>
                <a:lnTo>
                  <a:pt x="13119" y="3619"/>
                </a:lnTo>
                <a:close/>
              </a:path>
              <a:path w="66040" h="9525">
                <a:moveTo>
                  <a:pt x="33172" y="7480"/>
                </a:moveTo>
                <a:lnTo>
                  <a:pt x="27762" y="5168"/>
                </a:lnTo>
                <a:lnTo>
                  <a:pt x="22834" y="2387"/>
                </a:lnTo>
                <a:lnTo>
                  <a:pt x="14655" y="2844"/>
                </a:lnTo>
                <a:lnTo>
                  <a:pt x="16065" y="8661"/>
                </a:lnTo>
                <a:lnTo>
                  <a:pt x="26670" y="9347"/>
                </a:lnTo>
                <a:lnTo>
                  <a:pt x="33172" y="7480"/>
                </a:lnTo>
                <a:close/>
              </a:path>
              <a:path w="66040" h="9525">
                <a:moveTo>
                  <a:pt x="65582" y="3619"/>
                </a:moveTo>
                <a:lnTo>
                  <a:pt x="57226" y="2971"/>
                </a:lnTo>
                <a:lnTo>
                  <a:pt x="51422" y="4889"/>
                </a:lnTo>
                <a:lnTo>
                  <a:pt x="47066" y="8255"/>
                </a:lnTo>
                <a:lnTo>
                  <a:pt x="55092" y="8559"/>
                </a:lnTo>
                <a:lnTo>
                  <a:pt x="62979" y="8724"/>
                </a:lnTo>
                <a:lnTo>
                  <a:pt x="65582" y="3619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8789537" y="290809"/>
            <a:ext cx="8890" cy="9525"/>
          </a:xfrm>
          <a:custGeom>
            <a:avLst/>
            <a:gdLst/>
            <a:ahLst/>
            <a:cxnLst/>
            <a:rect l="l" t="t" r="r" b="b"/>
            <a:pathLst>
              <a:path w="8890" h="9525">
                <a:moveTo>
                  <a:pt x="2085" y="0"/>
                </a:moveTo>
                <a:lnTo>
                  <a:pt x="0" y="4655"/>
                </a:lnTo>
                <a:lnTo>
                  <a:pt x="2085" y="9311"/>
                </a:lnTo>
                <a:lnTo>
                  <a:pt x="8343" y="7354"/>
                </a:lnTo>
                <a:lnTo>
                  <a:pt x="8343" y="1956"/>
                </a:lnTo>
                <a:lnTo>
                  <a:pt x="2085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8984342" y="29011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11239" y="0"/>
                </a:moveTo>
                <a:lnTo>
                  <a:pt x="0" y="673"/>
                </a:lnTo>
                <a:lnTo>
                  <a:pt x="482" y="11658"/>
                </a:lnTo>
                <a:lnTo>
                  <a:pt x="7175" y="10363"/>
                </a:lnTo>
                <a:lnTo>
                  <a:pt x="11531" y="9042"/>
                </a:lnTo>
                <a:lnTo>
                  <a:pt x="11239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8856498" y="289724"/>
            <a:ext cx="72390" cy="12700"/>
          </a:xfrm>
          <a:custGeom>
            <a:avLst/>
            <a:gdLst/>
            <a:ahLst/>
            <a:cxnLst/>
            <a:rect l="l" t="t" r="r" b="b"/>
            <a:pathLst>
              <a:path w="72390" h="12700">
                <a:moveTo>
                  <a:pt x="4102" y="7137"/>
                </a:moveTo>
                <a:lnTo>
                  <a:pt x="3860" y="5359"/>
                </a:lnTo>
                <a:lnTo>
                  <a:pt x="1676" y="5994"/>
                </a:lnTo>
                <a:lnTo>
                  <a:pt x="1866" y="4267"/>
                </a:lnTo>
                <a:lnTo>
                  <a:pt x="0" y="4584"/>
                </a:lnTo>
                <a:lnTo>
                  <a:pt x="114" y="6019"/>
                </a:lnTo>
                <a:lnTo>
                  <a:pt x="508" y="7162"/>
                </a:lnTo>
                <a:lnTo>
                  <a:pt x="1549" y="7670"/>
                </a:lnTo>
                <a:lnTo>
                  <a:pt x="1638" y="6223"/>
                </a:lnTo>
                <a:lnTo>
                  <a:pt x="4102" y="7137"/>
                </a:lnTo>
                <a:close/>
              </a:path>
              <a:path w="72390" h="12700">
                <a:moveTo>
                  <a:pt x="13893" y="3048"/>
                </a:moveTo>
                <a:lnTo>
                  <a:pt x="11582" y="1397"/>
                </a:lnTo>
                <a:lnTo>
                  <a:pt x="3429" y="0"/>
                </a:lnTo>
                <a:lnTo>
                  <a:pt x="2324" y="3822"/>
                </a:lnTo>
                <a:lnTo>
                  <a:pt x="4851" y="6134"/>
                </a:lnTo>
                <a:lnTo>
                  <a:pt x="11912" y="5676"/>
                </a:lnTo>
                <a:lnTo>
                  <a:pt x="13893" y="3048"/>
                </a:lnTo>
                <a:close/>
              </a:path>
              <a:path w="72390" h="12700">
                <a:moveTo>
                  <a:pt x="67894" y="12306"/>
                </a:moveTo>
                <a:lnTo>
                  <a:pt x="54216" y="6515"/>
                </a:lnTo>
                <a:lnTo>
                  <a:pt x="35648" y="4864"/>
                </a:lnTo>
                <a:lnTo>
                  <a:pt x="16814" y="6756"/>
                </a:lnTo>
                <a:lnTo>
                  <a:pt x="2324" y="11531"/>
                </a:lnTo>
                <a:lnTo>
                  <a:pt x="16611" y="8623"/>
                </a:lnTo>
                <a:lnTo>
                  <a:pt x="34620" y="7442"/>
                </a:lnTo>
                <a:lnTo>
                  <a:pt x="52882" y="8509"/>
                </a:lnTo>
                <a:lnTo>
                  <a:pt x="67894" y="12306"/>
                </a:lnTo>
                <a:close/>
              </a:path>
              <a:path w="72390" h="12700">
                <a:moveTo>
                  <a:pt x="71882" y="3695"/>
                </a:moveTo>
                <a:lnTo>
                  <a:pt x="70205" y="3822"/>
                </a:lnTo>
                <a:lnTo>
                  <a:pt x="70535" y="5956"/>
                </a:lnTo>
                <a:lnTo>
                  <a:pt x="68173" y="4927"/>
                </a:lnTo>
                <a:lnTo>
                  <a:pt x="68668" y="2273"/>
                </a:lnTo>
                <a:lnTo>
                  <a:pt x="65011" y="1346"/>
                </a:lnTo>
                <a:lnTo>
                  <a:pt x="58699" y="571"/>
                </a:lnTo>
                <a:lnTo>
                  <a:pt x="57099" y="3810"/>
                </a:lnTo>
                <a:lnTo>
                  <a:pt x="60350" y="5003"/>
                </a:lnTo>
                <a:lnTo>
                  <a:pt x="67792" y="7035"/>
                </a:lnTo>
                <a:lnTo>
                  <a:pt x="67919" y="6324"/>
                </a:lnTo>
                <a:lnTo>
                  <a:pt x="68592" y="6464"/>
                </a:lnTo>
                <a:lnTo>
                  <a:pt x="69062" y="7797"/>
                </a:lnTo>
                <a:lnTo>
                  <a:pt x="70980" y="7683"/>
                </a:lnTo>
                <a:lnTo>
                  <a:pt x="70561" y="6565"/>
                </a:lnTo>
                <a:lnTo>
                  <a:pt x="71882" y="3695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8670594" y="297394"/>
            <a:ext cx="41275" cy="70485"/>
          </a:xfrm>
          <a:custGeom>
            <a:avLst/>
            <a:gdLst/>
            <a:ahLst/>
            <a:cxnLst/>
            <a:rect l="l" t="t" r="r" b="b"/>
            <a:pathLst>
              <a:path w="41275" h="70485">
                <a:moveTo>
                  <a:pt x="39953" y="34721"/>
                </a:moveTo>
                <a:lnTo>
                  <a:pt x="28536" y="34721"/>
                </a:lnTo>
                <a:lnTo>
                  <a:pt x="29336" y="40894"/>
                </a:lnTo>
                <a:lnTo>
                  <a:pt x="29373" y="41174"/>
                </a:lnTo>
                <a:lnTo>
                  <a:pt x="29497" y="42136"/>
                </a:lnTo>
                <a:lnTo>
                  <a:pt x="29566" y="42665"/>
                </a:lnTo>
                <a:lnTo>
                  <a:pt x="29641" y="43241"/>
                </a:lnTo>
                <a:lnTo>
                  <a:pt x="26327" y="53149"/>
                </a:lnTo>
                <a:lnTo>
                  <a:pt x="26273" y="53311"/>
                </a:lnTo>
                <a:lnTo>
                  <a:pt x="24614" y="62957"/>
                </a:lnTo>
                <a:lnTo>
                  <a:pt x="30848" y="70205"/>
                </a:lnTo>
                <a:lnTo>
                  <a:pt x="30974" y="60767"/>
                </a:lnTo>
                <a:lnTo>
                  <a:pt x="34553" y="53311"/>
                </a:lnTo>
                <a:lnTo>
                  <a:pt x="34631" y="53149"/>
                </a:lnTo>
                <a:lnTo>
                  <a:pt x="38904" y="45959"/>
                </a:lnTo>
                <a:lnTo>
                  <a:pt x="40881" y="37807"/>
                </a:lnTo>
                <a:lnTo>
                  <a:pt x="39953" y="34721"/>
                </a:lnTo>
                <a:close/>
              </a:path>
              <a:path w="41275" h="70485">
                <a:moveTo>
                  <a:pt x="4461" y="41035"/>
                </a:moveTo>
                <a:lnTo>
                  <a:pt x="0" y="44742"/>
                </a:lnTo>
                <a:lnTo>
                  <a:pt x="7666" y="44106"/>
                </a:lnTo>
                <a:lnTo>
                  <a:pt x="18991" y="44106"/>
                </a:lnTo>
                <a:lnTo>
                  <a:pt x="24899" y="42665"/>
                </a:lnTo>
                <a:lnTo>
                  <a:pt x="25141" y="42136"/>
                </a:lnTo>
                <a:lnTo>
                  <a:pt x="15509" y="42136"/>
                </a:lnTo>
                <a:lnTo>
                  <a:pt x="9842" y="41174"/>
                </a:lnTo>
                <a:lnTo>
                  <a:pt x="4461" y="41035"/>
                </a:lnTo>
                <a:close/>
              </a:path>
              <a:path w="41275" h="70485">
                <a:moveTo>
                  <a:pt x="18991" y="44106"/>
                </a:moveTo>
                <a:lnTo>
                  <a:pt x="7666" y="44106"/>
                </a:lnTo>
                <a:lnTo>
                  <a:pt x="16954" y="44603"/>
                </a:lnTo>
                <a:lnTo>
                  <a:pt x="18991" y="44106"/>
                </a:lnTo>
                <a:close/>
              </a:path>
              <a:path w="41275" h="70485">
                <a:moveTo>
                  <a:pt x="13778" y="6369"/>
                </a:moveTo>
                <a:lnTo>
                  <a:pt x="11154" y="10350"/>
                </a:lnTo>
                <a:lnTo>
                  <a:pt x="14992" y="16357"/>
                </a:lnTo>
                <a:lnTo>
                  <a:pt x="21363" y="23059"/>
                </a:lnTo>
                <a:lnTo>
                  <a:pt x="24688" y="31635"/>
                </a:lnTo>
                <a:lnTo>
                  <a:pt x="15509" y="42136"/>
                </a:lnTo>
                <a:lnTo>
                  <a:pt x="25141" y="42136"/>
                </a:lnTo>
                <a:lnTo>
                  <a:pt x="28536" y="34721"/>
                </a:lnTo>
                <a:lnTo>
                  <a:pt x="39953" y="34721"/>
                </a:lnTo>
                <a:lnTo>
                  <a:pt x="38275" y="29141"/>
                </a:lnTo>
                <a:lnTo>
                  <a:pt x="33367" y="20880"/>
                </a:lnTo>
                <a:lnTo>
                  <a:pt x="30348" y="12344"/>
                </a:lnTo>
                <a:lnTo>
                  <a:pt x="15430" y="12344"/>
                </a:lnTo>
                <a:lnTo>
                  <a:pt x="15362" y="11631"/>
                </a:lnTo>
                <a:lnTo>
                  <a:pt x="15241" y="10350"/>
                </a:lnTo>
                <a:lnTo>
                  <a:pt x="15189" y="9804"/>
                </a:lnTo>
                <a:lnTo>
                  <a:pt x="13778" y="6369"/>
                </a:lnTo>
                <a:close/>
              </a:path>
              <a:path w="41275" h="70485">
                <a:moveTo>
                  <a:pt x="19646" y="2413"/>
                </a:moveTo>
                <a:lnTo>
                  <a:pt x="18326" y="2413"/>
                </a:lnTo>
                <a:lnTo>
                  <a:pt x="15968" y="3670"/>
                </a:lnTo>
                <a:lnTo>
                  <a:pt x="15665" y="3860"/>
                </a:lnTo>
                <a:lnTo>
                  <a:pt x="16863" y="8839"/>
                </a:lnTo>
                <a:lnTo>
                  <a:pt x="16917" y="9804"/>
                </a:lnTo>
                <a:lnTo>
                  <a:pt x="15430" y="12344"/>
                </a:lnTo>
                <a:lnTo>
                  <a:pt x="19278" y="12344"/>
                </a:lnTo>
                <a:lnTo>
                  <a:pt x="18552" y="9804"/>
                </a:lnTo>
                <a:lnTo>
                  <a:pt x="18491" y="9588"/>
                </a:lnTo>
                <a:lnTo>
                  <a:pt x="18364" y="8839"/>
                </a:lnTo>
                <a:lnTo>
                  <a:pt x="20076" y="4563"/>
                </a:lnTo>
                <a:lnTo>
                  <a:pt x="19935" y="3860"/>
                </a:lnTo>
                <a:lnTo>
                  <a:pt x="19850" y="3431"/>
                </a:lnTo>
                <a:lnTo>
                  <a:pt x="19760" y="2984"/>
                </a:lnTo>
                <a:lnTo>
                  <a:pt x="19646" y="2413"/>
                </a:lnTo>
                <a:close/>
              </a:path>
              <a:path w="41275" h="70485">
                <a:moveTo>
                  <a:pt x="23735" y="2413"/>
                </a:moveTo>
                <a:lnTo>
                  <a:pt x="20937" y="2413"/>
                </a:lnTo>
                <a:lnTo>
                  <a:pt x="20076" y="4563"/>
                </a:lnTo>
                <a:lnTo>
                  <a:pt x="20797" y="8178"/>
                </a:lnTo>
                <a:lnTo>
                  <a:pt x="20756" y="9207"/>
                </a:lnTo>
                <a:lnTo>
                  <a:pt x="19278" y="12344"/>
                </a:lnTo>
                <a:lnTo>
                  <a:pt x="23914" y="12344"/>
                </a:lnTo>
                <a:lnTo>
                  <a:pt x="22274" y="9207"/>
                </a:lnTo>
                <a:lnTo>
                  <a:pt x="22214" y="8839"/>
                </a:lnTo>
                <a:lnTo>
                  <a:pt x="23951" y="3860"/>
                </a:lnTo>
                <a:lnTo>
                  <a:pt x="24017" y="3670"/>
                </a:lnTo>
                <a:lnTo>
                  <a:pt x="24101" y="3431"/>
                </a:lnTo>
                <a:lnTo>
                  <a:pt x="23735" y="2413"/>
                </a:lnTo>
                <a:close/>
              </a:path>
              <a:path w="41275" h="70485">
                <a:moveTo>
                  <a:pt x="27774" y="0"/>
                </a:moveTo>
                <a:lnTo>
                  <a:pt x="23145" y="787"/>
                </a:lnTo>
                <a:lnTo>
                  <a:pt x="24257" y="2984"/>
                </a:lnTo>
                <a:lnTo>
                  <a:pt x="24255" y="3860"/>
                </a:lnTo>
                <a:lnTo>
                  <a:pt x="26042" y="8839"/>
                </a:lnTo>
                <a:lnTo>
                  <a:pt x="26097" y="8991"/>
                </a:lnTo>
                <a:lnTo>
                  <a:pt x="26174" y="9207"/>
                </a:lnTo>
                <a:lnTo>
                  <a:pt x="23914" y="12344"/>
                </a:lnTo>
                <a:lnTo>
                  <a:pt x="30348" y="12344"/>
                </a:lnTo>
                <a:lnTo>
                  <a:pt x="30096" y="11631"/>
                </a:lnTo>
                <a:lnTo>
                  <a:pt x="27004" y="11631"/>
                </a:lnTo>
                <a:lnTo>
                  <a:pt x="26906" y="10350"/>
                </a:lnTo>
                <a:lnTo>
                  <a:pt x="26790" y="8839"/>
                </a:lnTo>
                <a:lnTo>
                  <a:pt x="26739" y="8178"/>
                </a:lnTo>
                <a:lnTo>
                  <a:pt x="26657" y="7112"/>
                </a:lnTo>
                <a:lnTo>
                  <a:pt x="27281" y="3860"/>
                </a:lnTo>
                <a:lnTo>
                  <a:pt x="27403" y="2984"/>
                </a:lnTo>
                <a:lnTo>
                  <a:pt x="27474" y="2413"/>
                </a:lnTo>
                <a:lnTo>
                  <a:pt x="27541" y="1869"/>
                </a:lnTo>
                <a:lnTo>
                  <a:pt x="27247" y="787"/>
                </a:lnTo>
                <a:lnTo>
                  <a:pt x="27139" y="393"/>
                </a:lnTo>
                <a:lnTo>
                  <a:pt x="27725" y="393"/>
                </a:lnTo>
                <a:lnTo>
                  <a:pt x="27774" y="0"/>
                </a:lnTo>
                <a:close/>
              </a:path>
              <a:path w="41275" h="70485">
                <a:moveTo>
                  <a:pt x="32319" y="393"/>
                </a:moveTo>
                <a:lnTo>
                  <a:pt x="27725" y="393"/>
                </a:lnTo>
                <a:lnTo>
                  <a:pt x="27541" y="1869"/>
                </a:lnTo>
                <a:lnTo>
                  <a:pt x="29260" y="8178"/>
                </a:lnTo>
                <a:lnTo>
                  <a:pt x="26959" y="11631"/>
                </a:lnTo>
                <a:lnTo>
                  <a:pt x="30096" y="11631"/>
                </a:lnTo>
                <a:lnTo>
                  <a:pt x="32241" y="787"/>
                </a:lnTo>
                <a:lnTo>
                  <a:pt x="32319" y="393"/>
                </a:lnTo>
                <a:close/>
              </a:path>
              <a:path w="41275" h="70485">
                <a:moveTo>
                  <a:pt x="14967" y="4563"/>
                </a:moveTo>
                <a:lnTo>
                  <a:pt x="13639" y="6032"/>
                </a:lnTo>
                <a:lnTo>
                  <a:pt x="13778" y="6369"/>
                </a:lnTo>
                <a:lnTo>
                  <a:pt x="14967" y="4563"/>
                </a:lnTo>
                <a:close/>
              </a:path>
              <a:path w="41275" h="70485">
                <a:moveTo>
                  <a:pt x="23152" y="787"/>
                </a:moveTo>
                <a:lnTo>
                  <a:pt x="19646" y="2413"/>
                </a:lnTo>
                <a:lnTo>
                  <a:pt x="20076" y="4563"/>
                </a:lnTo>
                <a:lnTo>
                  <a:pt x="20937" y="2413"/>
                </a:lnTo>
                <a:lnTo>
                  <a:pt x="23735" y="2413"/>
                </a:lnTo>
                <a:lnTo>
                  <a:pt x="23152" y="787"/>
                </a:lnTo>
                <a:close/>
              </a:path>
              <a:path w="41275" h="70485">
                <a:moveTo>
                  <a:pt x="23145" y="787"/>
                </a:moveTo>
                <a:lnTo>
                  <a:pt x="24101" y="3431"/>
                </a:lnTo>
                <a:lnTo>
                  <a:pt x="24257" y="2984"/>
                </a:lnTo>
                <a:lnTo>
                  <a:pt x="23145" y="787"/>
                </a:lnTo>
                <a:close/>
              </a:path>
              <a:path w="41275" h="70485">
                <a:moveTo>
                  <a:pt x="32397" y="0"/>
                </a:moveTo>
                <a:lnTo>
                  <a:pt x="27139" y="393"/>
                </a:lnTo>
                <a:lnTo>
                  <a:pt x="27541" y="1869"/>
                </a:lnTo>
                <a:lnTo>
                  <a:pt x="27676" y="787"/>
                </a:lnTo>
                <a:lnTo>
                  <a:pt x="27725" y="393"/>
                </a:lnTo>
                <a:lnTo>
                  <a:pt x="32319" y="393"/>
                </a:lnTo>
                <a:lnTo>
                  <a:pt x="32397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9073071" y="297389"/>
            <a:ext cx="40005" cy="70485"/>
          </a:xfrm>
          <a:custGeom>
            <a:avLst/>
            <a:gdLst/>
            <a:ahLst/>
            <a:cxnLst/>
            <a:rect l="l" t="t" r="r" b="b"/>
            <a:pathLst>
              <a:path w="40004" h="70485">
                <a:moveTo>
                  <a:pt x="7166" y="0"/>
                </a:moveTo>
                <a:lnTo>
                  <a:pt x="7055" y="1358"/>
                </a:lnTo>
                <a:lnTo>
                  <a:pt x="6976" y="2324"/>
                </a:lnTo>
                <a:lnTo>
                  <a:pt x="6874" y="3581"/>
                </a:lnTo>
                <a:lnTo>
                  <a:pt x="8597" y="4635"/>
                </a:lnTo>
                <a:lnTo>
                  <a:pt x="8481" y="5109"/>
                </a:lnTo>
                <a:lnTo>
                  <a:pt x="10244" y="19740"/>
                </a:lnTo>
                <a:lnTo>
                  <a:pt x="10366" y="20751"/>
                </a:lnTo>
                <a:lnTo>
                  <a:pt x="4253" y="20751"/>
                </a:lnTo>
                <a:lnTo>
                  <a:pt x="994" y="29324"/>
                </a:lnTo>
                <a:lnTo>
                  <a:pt x="139" y="37947"/>
                </a:lnTo>
                <a:lnTo>
                  <a:pt x="98" y="38366"/>
                </a:lnTo>
                <a:lnTo>
                  <a:pt x="0" y="41365"/>
                </a:lnTo>
                <a:lnTo>
                  <a:pt x="3554" y="50826"/>
                </a:lnTo>
                <a:lnTo>
                  <a:pt x="8107" y="60176"/>
                </a:lnTo>
                <a:lnTo>
                  <a:pt x="9477" y="70205"/>
                </a:lnTo>
                <a:lnTo>
                  <a:pt x="15680" y="62577"/>
                </a:lnTo>
                <a:lnTo>
                  <a:pt x="13467" y="52916"/>
                </a:lnTo>
                <a:lnTo>
                  <a:pt x="9840" y="43040"/>
                </a:lnTo>
                <a:lnTo>
                  <a:pt x="11789" y="34721"/>
                </a:lnTo>
                <a:lnTo>
                  <a:pt x="17079" y="34721"/>
                </a:lnTo>
                <a:lnTo>
                  <a:pt x="15691" y="29547"/>
                </a:lnTo>
                <a:lnTo>
                  <a:pt x="21941" y="19740"/>
                </a:lnTo>
                <a:lnTo>
                  <a:pt x="27461" y="12344"/>
                </a:lnTo>
                <a:lnTo>
                  <a:pt x="15649" y="12344"/>
                </a:lnTo>
                <a:lnTo>
                  <a:pt x="15640" y="11582"/>
                </a:lnTo>
                <a:lnTo>
                  <a:pt x="11789" y="11582"/>
                </a:lnTo>
                <a:lnTo>
                  <a:pt x="11884" y="11445"/>
                </a:lnTo>
                <a:lnTo>
                  <a:pt x="11673" y="10629"/>
                </a:lnTo>
                <a:lnTo>
                  <a:pt x="11753" y="1358"/>
                </a:lnTo>
                <a:lnTo>
                  <a:pt x="11815" y="748"/>
                </a:lnTo>
                <a:lnTo>
                  <a:pt x="7166" y="0"/>
                </a:lnTo>
                <a:close/>
              </a:path>
              <a:path w="40004" h="70485">
                <a:moveTo>
                  <a:pt x="17079" y="34721"/>
                </a:moveTo>
                <a:lnTo>
                  <a:pt x="11789" y="34721"/>
                </a:lnTo>
                <a:lnTo>
                  <a:pt x="11141" y="37947"/>
                </a:lnTo>
                <a:lnTo>
                  <a:pt x="13287" y="38366"/>
                </a:lnTo>
                <a:lnTo>
                  <a:pt x="13415" y="41027"/>
                </a:lnTo>
                <a:lnTo>
                  <a:pt x="17427" y="48056"/>
                </a:lnTo>
                <a:lnTo>
                  <a:pt x="24806" y="43561"/>
                </a:lnTo>
                <a:lnTo>
                  <a:pt x="35220" y="43040"/>
                </a:lnTo>
                <a:lnTo>
                  <a:pt x="38322" y="43040"/>
                </a:lnTo>
                <a:lnTo>
                  <a:pt x="37264" y="42238"/>
                </a:lnTo>
                <a:lnTo>
                  <a:pt x="24113" y="42238"/>
                </a:lnTo>
                <a:lnTo>
                  <a:pt x="19271" y="41027"/>
                </a:lnTo>
                <a:lnTo>
                  <a:pt x="18771" y="41027"/>
                </a:lnTo>
                <a:lnTo>
                  <a:pt x="17079" y="34721"/>
                </a:lnTo>
                <a:close/>
              </a:path>
              <a:path w="40004" h="70485">
                <a:moveTo>
                  <a:pt x="38322" y="43040"/>
                </a:moveTo>
                <a:lnTo>
                  <a:pt x="35220" y="43040"/>
                </a:lnTo>
                <a:lnTo>
                  <a:pt x="38319" y="44983"/>
                </a:lnTo>
                <a:lnTo>
                  <a:pt x="39564" y="43980"/>
                </a:lnTo>
                <a:lnTo>
                  <a:pt x="38322" y="43040"/>
                </a:lnTo>
                <a:close/>
              </a:path>
              <a:path w="40004" h="70485">
                <a:moveTo>
                  <a:pt x="35664" y="41027"/>
                </a:moveTo>
                <a:lnTo>
                  <a:pt x="30135" y="41365"/>
                </a:lnTo>
                <a:lnTo>
                  <a:pt x="24113" y="42238"/>
                </a:lnTo>
                <a:lnTo>
                  <a:pt x="37264" y="42238"/>
                </a:lnTo>
                <a:lnTo>
                  <a:pt x="35664" y="41027"/>
                </a:lnTo>
                <a:close/>
              </a:path>
              <a:path w="40004" h="70485">
                <a:moveTo>
                  <a:pt x="17186" y="1549"/>
                </a:moveTo>
                <a:lnTo>
                  <a:pt x="16275" y="2933"/>
                </a:lnTo>
                <a:lnTo>
                  <a:pt x="16311" y="3581"/>
                </a:lnTo>
                <a:lnTo>
                  <a:pt x="18609" y="10629"/>
                </a:lnTo>
                <a:lnTo>
                  <a:pt x="15649" y="12344"/>
                </a:lnTo>
                <a:lnTo>
                  <a:pt x="20285" y="12344"/>
                </a:lnTo>
                <a:lnTo>
                  <a:pt x="20401" y="5109"/>
                </a:lnTo>
                <a:lnTo>
                  <a:pt x="19955" y="4305"/>
                </a:lnTo>
                <a:lnTo>
                  <a:pt x="20613" y="3111"/>
                </a:lnTo>
                <a:lnTo>
                  <a:pt x="20666" y="2692"/>
                </a:lnTo>
                <a:lnTo>
                  <a:pt x="17186" y="1549"/>
                </a:lnTo>
                <a:close/>
              </a:path>
              <a:path w="40004" h="70485">
                <a:moveTo>
                  <a:pt x="21047" y="2324"/>
                </a:moveTo>
                <a:lnTo>
                  <a:pt x="20844" y="2692"/>
                </a:lnTo>
                <a:lnTo>
                  <a:pt x="20639" y="2933"/>
                </a:lnTo>
                <a:lnTo>
                  <a:pt x="20593" y="3352"/>
                </a:lnTo>
                <a:lnTo>
                  <a:pt x="20489" y="4305"/>
                </a:lnTo>
                <a:lnTo>
                  <a:pt x="20401" y="5109"/>
                </a:lnTo>
                <a:lnTo>
                  <a:pt x="23130" y="10033"/>
                </a:lnTo>
                <a:lnTo>
                  <a:pt x="20285" y="12344"/>
                </a:lnTo>
                <a:lnTo>
                  <a:pt x="24133" y="12344"/>
                </a:lnTo>
                <a:lnTo>
                  <a:pt x="24221" y="5109"/>
                </a:lnTo>
                <a:lnTo>
                  <a:pt x="24297" y="4305"/>
                </a:lnTo>
                <a:lnTo>
                  <a:pt x="24387" y="3352"/>
                </a:lnTo>
                <a:lnTo>
                  <a:pt x="21047" y="2324"/>
                </a:lnTo>
                <a:close/>
              </a:path>
              <a:path w="40004" h="70485">
                <a:moveTo>
                  <a:pt x="26349" y="7680"/>
                </a:moveTo>
                <a:lnTo>
                  <a:pt x="25636" y="10629"/>
                </a:lnTo>
                <a:lnTo>
                  <a:pt x="25313" y="11445"/>
                </a:lnTo>
                <a:lnTo>
                  <a:pt x="24133" y="12344"/>
                </a:lnTo>
                <a:lnTo>
                  <a:pt x="27461" y="12344"/>
                </a:lnTo>
                <a:lnTo>
                  <a:pt x="28029" y="11582"/>
                </a:lnTo>
                <a:lnTo>
                  <a:pt x="28131" y="11445"/>
                </a:lnTo>
                <a:lnTo>
                  <a:pt x="26453" y="7899"/>
                </a:lnTo>
                <a:lnTo>
                  <a:pt x="26349" y="7680"/>
                </a:lnTo>
                <a:close/>
              </a:path>
              <a:path w="40004" h="70485">
                <a:moveTo>
                  <a:pt x="11789" y="0"/>
                </a:moveTo>
                <a:lnTo>
                  <a:pt x="11902" y="748"/>
                </a:lnTo>
                <a:lnTo>
                  <a:pt x="12023" y="1549"/>
                </a:lnTo>
                <a:lnTo>
                  <a:pt x="12141" y="2324"/>
                </a:lnTo>
                <a:lnTo>
                  <a:pt x="12197" y="2692"/>
                </a:lnTo>
                <a:lnTo>
                  <a:pt x="12275" y="3111"/>
                </a:lnTo>
                <a:lnTo>
                  <a:pt x="13643" y="8915"/>
                </a:lnTo>
                <a:lnTo>
                  <a:pt x="12451" y="10629"/>
                </a:lnTo>
                <a:lnTo>
                  <a:pt x="11772" y="11445"/>
                </a:lnTo>
                <a:lnTo>
                  <a:pt x="11789" y="11582"/>
                </a:lnTo>
                <a:lnTo>
                  <a:pt x="15640" y="11582"/>
                </a:lnTo>
                <a:lnTo>
                  <a:pt x="15761" y="3111"/>
                </a:lnTo>
                <a:lnTo>
                  <a:pt x="15840" y="1358"/>
                </a:lnTo>
                <a:lnTo>
                  <a:pt x="11789" y="0"/>
                </a:lnTo>
                <a:close/>
              </a:path>
              <a:path w="40004" h="70485">
                <a:moveTo>
                  <a:pt x="24908" y="4635"/>
                </a:moveTo>
                <a:lnTo>
                  <a:pt x="26349" y="7680"/>
                </a:lnTo>
                <a:lnTo>
                  <a:pt x="26698" y="6235"/>
                </a:lnTo>
                <a:lnTo>
                  <a:pt x="24908" y="4635"/>
                </a:lnTo>
                <a:close/>
              </a:path>
              <a:path w="40004" h="70485">
                <a:moveTo>
                  <a:pt x="20593" y="3352"/>
                </a:moveTo>
                <a:lnTo>
                  <a:pt x="20354" y="3581"/>
                </a:lnTo>
                <a:lnTo>
                  <a:pt x="19955" y="4305"/>
                </a:lnTo>
                <a:lnTo>
                  <a:pt x="20401" y="5109"/>
                </a:lnTo>
                <a:lnTo>
                  <a:pt x="20489" y="4305"/>
                </a:lnTo>
                <a:lnTo>
                  <a:pt x="20593" y="3352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8865768" y="298703"/>
            <a:ext cx="52705" cy="6985"/>
          </a:xfrm>
          <a:custGeom>
            <a:avLst/>
            <a:gdLst/>
            <a:ahLst/>
            <a:cxnLst/>
            <a:rect l="l" t="t" r="r" b="b"/>
            <a:pathLst>
              <a:path w="52704" h="6985">
                <a:moveTo>
                  <a:pt x="3086" y="4102"/>
                </a:moveTo>
                <a:lnTo>
                  <a:pt x="2616" y="4051"/>
                </a:lnTo>
                <a:lnTo>
                  <a:pt x="2171" y="3987"/>
                </a:lnTo>
                <a:lnTo>
                  <a:pt x="2311" y="3327"/>
                </a:lnTo>
                <a:lnTo>
                  <a:pt x="762" y="3327"/>
                </a:lnTo>
                <a:lnTo>
                  <a:pt x="723" y="3797"/>
                </a:lnTo>
                <a:lnTo>
                  <a:pt x="647" y="4241"/>
                </a:lnTo>
                <a:lnTo>
                  <a:pt x="0" y="4102"/>
                </a:lnTo>
                <a:lnTo>
                  <a:pt x="0" y="5638"/>
                </a:lnTo>
                <a:lnTo>
                  <a:pt x="469" y="5689"/>
                </a:lnTo>
                <a:lnTo>
                  <a:pt x="914" y="5753"/>
                </a:lnTo>
                <a:lnTo>
                  <a:pt x="762" y="6413"/>
                </a:lnTo>
                <a:lnTo>
                  <a:pt x="2311" y="6413"/>
                </a:lnTo>
                <a:lnTo>
                  <a:pt x="2349" y="5943"/>
                </a:lnTo>
                <a:lnTo>
                  <a:pt x="2425" y="5499"/>
                </a:lnTo>
                <a:lnTo>
                  <a:pt x="3086" y="5638"/>
                </a:lnTo>
                <a:lnTo>
                  <a:pt x="3086" y="4102"/>
                </a:lnTo>
                <a:close/>
              </a:path>
              <a:path w="52704" h="6985">
                <a:moveTo>
                  <a:pt x="8623" y="1892"/>
                </a:moveTo>
                <a:lnTo>
                  <a:pt x="6946" y="1778"/>
                </a:lnTo>
                <a:lnTo>
                  <a:pt x="5359" y="3022"/>
                </a:lnTo>
                <a:lnTo>
                  <a:pt x="4851" y="5943"/>
                </a:lnTo>
                <a:lnTo>
                  <a:pt x="8483" y="5638"/>
                </a:lnTo>
                <a:lnTo>
                  <a:pt x="8597" y="3721"/>
                </a:lnTo>
                <a:lnTo>
                  <a:pt x="8623" y="1892"/>
                </a:lnTo>
                <a:close/>
              </a:path>
              <a:path w="52704" h="6985">
                <a:moveTo>
                  <a:pt x="14808" y="2667"/>
                </a:moveTo>
                <a:lnTo>
                  <a:pt x="14757" y="660"/>
                </a:lnTo>
                <a:lnTo>
                  <a:pt x="12344" y="1016"/>
                </a:lnTo>
                <a:lnTo>
                  <a:pt x="11696" y="1917"/>
                </a:lnTo>
                <a:lnTo>
                  <a:pt x="11328" y="3086"/>
                </a:lnTo>
                <a:lnTo>
                  <a:pt x="11569" y="4876"/>
                </a:lnTo>
                <a:lnTo>
                  <a:pt x="14655" y="4876"/>
                </a:lnTo>
                <a:lnTo>
                  <a:pt x="14808" y="2667"/>
                </a:lnTo>
                <a:close/>
              </a:path>
              <a:path w="52704" h="6985">
                <a:moveTo>
                  <a:pt x="21069" y="2794"/>
                </a:moveTo>
                <a:lnTo>
                  <a:pt x="20828" y="1003"/>
                </a:lnTo>
                <a:lnTo>
                  <a:pt x="19481" y="952"/>
                </a:lnTo>
                <a:lnTo>
                  <a:pt x="18427" y="1181"/>
                </a:lnTo>
                <a:lnTo>
                  <a:pt x="17741" y="1778"/>
                </a:lnTo>
                <a:lnTo>
                  <a:pt x="17068" y="4254"/>
                </a:lnTo>
                <a:lnTo>
                  <a:pt x="18923" y="4191"/>
                </a:lnTo>
                <a:lnTo>
                  <a:pt x="20053" y="4864"/>
                </a:lnTo>
                <a:lnTo>
                  <a:pt x="20701" y="3975"/>
                </a:lnTo>
                <a:lnTo>
                  <a:pt x="21069" y="2794"/>
                </a:lnTo>
                <a:close/>
              </a:path>
              <a:path w="52704" h="6985">
                <a:moveTo>
                  <a:pt x="28689" y="2552"/>
                </a:moveTo>
                <a:lnTo>
                  <a:pt x="27774" y="241"/>
                </a:lnTo>
                <a:lnTo>
                  <a:pt x="25984" y="0"/>
                </a:lnTo>
                <a:lnTo>
                  <a:pt x="24803" y="368"/>
                </a:lnTo>
                <a:lnTo>
                  <a:pt x="23914" y="1016"/>
                </a:lnTo>
                <a:lnTo>
                  <a:pt x="23914" y="4102"/>
                </a:lnTo>
                <a:lnTo>
                  <a:pt x="25374" y="3924"/>
                </a:lnTo>
                <a:lnTo>
                  <a:pt x="25615" y="4965"/>
                </a:lnTo>
                <a:lnTo>
                  <a:pt x="27000" y="4876"/>
                </a:lnTo>
                <a:lnTo>
                  <a:pt x="27978" y="2870"/>
                </a:lnTo>
                <a:lnTo>
                  <a:pt x="28689" y="2552"/>
                </a:lnTo>
                <a:close/>
              </a:path>
              <a:path w="52704" h="6985">
                <a:moveTo>
                  <a:pt x="35280" y="266"/>
                </a:moveTo>
                <a:lnTo>
                  <a:pt x="33159" y="241"/>
                </a:lnTo>
                <a:lnTo>
                  <a:pt x="32994" y="850"/>
                </a:lnTo>
                <a:lnTo>
                  <a:pt x="32512" y="1143"/>
                </a:lnTo>
                <a:lnTo>
                  <a:pt x="31623" y="1016"/>
                </a:lnTo>
                <a:lnTo>
                  <a:pt x="31470" y="3225"/>
                </a:lnTo>
                <a:lnTo>
                  <a:pt x="31521" y="5232"/>
                </a:lnTo>
                <a:lnTo>
                  <a:pt x="33934" y="4876"/>
                </a:lnTo>
                <a:lnTo>
                  <a:pt x="35001" y="3886"/>
                </a:lnTo>
                <a:lnTo>
                  <a:pt x="35280" y="266"/>
                </a:lnTo>
                <a:close/>
              </a:path>
              <a:path w="52704" h="6985">
                <a:moveTo>
                  <a:pt x="41808" y="2667"/>
                </a:moveTo>
                <a:lnTo>
                  <a:pt x="41757" y="660"/>
                </a:lnTo>
                <a:lnTo>
                  <a:pt x="39344" y="1016"/>
                </a:lnTo>
                <a:lnTo>
                  <a:pt x="38696" y="1917"/>
                </a:lnTo>
                <a:lnTo>
                  <a:pt x="38328" y="3086"/>
                </a:lnTo>
                <a:lnTo>
                  <a:pt x="38569" y="4876"/>
                </a:lnTo>
                <a:lnTo>
                  <a:pt x="41656" y="4876"/>
                </a:lnTo>
                <a:lnTo>
                  <a:pt x="41808" y="2667"/>
                </a:lnTo>
                <a:close/>
              </a:path>
              <a:path w="52704" h="6985">
                <a:moveTo>
                  <a:pt x="47307" y="2933"/>
                </a:moveTo>
                <a:lnTo>
                  <a:pt x="45516" y="1778"/>
                </a:lnTo>
                <a:lnTo>
                  <a:pt x="45339" y="2387"/>
                </a:lnTo>
                <a:lnTo>
                  <a:pt x="44869" y="2679"/>
                </a:lnTo>
                <a:lnTo>
                  <a:pt x="43967" y="2552"/>
                </a:lnTo>
                <a:lnTo>
                  <a:pt x="43751" y="4572"/>
                </a:lnTo>
                <a:lnTo>
                  <a:pt x="44246" y="5867"/>
                </a:lnTo>
                <a:lnTo>
                  <a:pt x="46278" y="5638"/>
                </a:lnTo>
                <a:lnTo>
                  <a:pt x="46685" y="3670"/>
                </a:lnTo>
                <a:lnTo>
                  <a:pt x="47307" y="2933"/>
                </a:lnTo>
                <a:close/>
              </a:path>
              <a:path w="52704" h="6985">
                <a:moveTo>
                  <a:pt x="52463" y="4102"/>
                </a:moveTo>
                <a:lnTo>
                  <a:pt x="51993" y="4051"/>
                </a:lnTo>
                <a:lnTo>
                  <a:pt x="51549" y="3987"/>
                </a:lnTo>
                <a:lnTo>
                  <a:pt x="51689" y="3327"/>
                </a:lnTo>
                <a:lnTo>
                  <a:pt x="50139" y="3327"/>
                </a:lnTo>
                <a:lnTo>
                  <a:pt x="50101" y="3797"/>
                </a:lnTo>
                <a:lnTo>
                  <a:pt x="50025" y="4241"/>
                </a:lnTo>
                <a:lnTo>
                  <a:pt x="49377" y="4102"/>
                </a:lnTo>
                <a:lnTo>
                  <a:pt x="49377" y="5638"/>
                </a:lnTo>
                <a:lnTo>
                  <a:pt x="49847" y="5689"/>
                </a:lnTo>
                <a:lnTo>
                  <a:pt x="50292" y="5753"/>
                </a:lnTo>
                <a:lnTo>
                  <a:pt x="50139" y="6413"/>
                </a:lnTo>
                <a:lnTo>
                  <a:pt x="51689" y="6413"/>
                </a:lnTo>
                <a:lnTo>
                  <a:pt x="51727" y="5943"/>
                </a:lnTo>
                <a:lnTo>
                  <a:pt x="51803" y="5499"/>
                </a:lnTo>
                <a:lnTo>
                  <a:pt x="52463" y="5638"/>
                </a:lnTo>
                <a:lnTo>
                  <a:pt x="52463" y="4102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8781885" y="303339"/>
            <a:ext cx="24765" cy="22225"/>
          </a:xfrm>
          <a:custGeom>
            <a:avLst/>
            <a:gdLst/>
            <a:ahLst/>
            <a:cxnLst/>
            <a:rect l="l" t="t" r="r" b="b"/>
            <a:pathLst>
              <a:path w="24765" h="22225">
                <a:moveTo>
                  <a:pt x="5194" y="21831"/>
                </a:moveTo>
                <a:lnTo>
                  <a:pt x="3784" y="14490"/>
                </a:lnTo>
                <a:lnTo>
                  <a:pt x="4457" y="5067"/>
                </a:lnTo>
                <a:lnTo>
                  <a:pt x="558" y="228"/>
                </a:lnTo>
                <a:lnTo>
                  <a:pt x="0" y="6451"/>
                </a:lnTo>
                <a:lnTo>
                  <a:pt x="2222" y="16560"/>
                </a:lnTo>
                <a:lnTo>
                  <a:pt x="5194" y="21831"/>
                </a:lnTo>
                <a:close/>
              </a:path>
              <a:path w="24765" h="22225">
                <a:moveTo>
                  <a:pt x="13779" y="3517"/>
                </a:moveTo>
                <a:lnTo>
                  <a:pt x="13690" y="2400"/>
                </a:lnTo>
                <a:lnTo>
                  <a:pt x="12903" y="228"/>
                </a:lnTo>
                <a:lnTo>
                  <a:pt x="10871" y="0"/>
                </a:lnTo>
                <a:lnTo>
                  <a:pt x="10375" y="1295"/>
                </a:lnTo>
                <a:lnTo>
                  <a:pt x="10591" y="3314"/>
                </a:lnTo>
                <a:lnTo>
                  <a:pt x="13779" y="3517"/>
                </a:lnTo>
                <a:close/>
              </a:path>
              <a:path w="24765" h="22225">
                <a:moveTo>
                  <a:pt x="24193" y="4940"/>
                </a:moveTo>
                <a:lnTo>
                  <a:pt x="21386" y="228"/>
                </a:lnTo>
                <a:lnTo>
                  <a:pt x="20383" y="6680"/>
                </a:lnTo>
                <a:lnTo>
                  <a:pt x="17691" y="15557"/>
                </a:lnTo>
                <a:lnTo>
                  <a:pt x="19075" y="21831"/>
                </a:lnTo>
                <a:lnTo>
                  <a:pt x="19812" y="15544"/>
                </a:lnTo>
                <a:lnTo>
                  <a:pt x="24193" y="494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8859839" y="303503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273" y="0"/>
                </a:moveTo>
                <a:lnTo>
                  <a:pt x="1219" y="228"/>
                </a:lnTo>
                <a:lnTo>
                  <a:pt x="533" y="838"/>
                </a:lnTo>
                <a:lnTo>
                  <a:pt x="0" y="2908"/>
                </a:lnTo>
                <a:lnTo>
                  <a:pt x="2120" y="2324"/>
                </a:lnTo>
                <a:lnTo>
                  <a:pt x="2844" y="3149"/>
                </a:lnTo>
                <a:lnTo>
                  <a:pt x="3086" y="2108"/>
                </a:lnTo>
                <a:lnTo>
                  <a:pt x="3937" y="1676"/>
                </a:lnTo>
                <a:lnTo>
                  <a:pt x="3619" y="63"/>
                </a:lnTo>
                <a:lnTo>
                  <a:pt x="2273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8920333" y="303566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527" y="0"/>
                </a:moveTo>
                <a:lnTo>
                  <a:pt x="203" y="0"/>
                </a:lnTo>
                <a:lnTo>
                  <a:pt x="0" y="1752"/>
                </a:lnTo>
                <a:lnTo>
                  <a:pt x="393" y="2895"/>
                </a:lnTo>
                <a:lnTo>
                  <a:pt x="1752" y="3086"/>
                </a:lnTo>
                <a:lnTo>
                  <a:pt x="1993" y="2044"/>
                </a:lnTo>
                <a:lnTo>
                  <a:pt x="2844" y="1612"/>
                </a:lnTo>
                <a:lnTo>
                  <a:pt x="2527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8978405" y="303339"/>
            <a:ext cx="23495" cy="22225"/>
          </a:xfrm>
          <a:custGeom>
            <a:avLst/>
            <a:gdLst/>
            <a:ahLst/>
            <a:cxnLst/>
            <a:rect l="l" t="t" r="r" b="b"/>
            <a:pathLst>
              <a:path w="23495" h="22225">
                <a:moveTo>
                  <a:pt x="5397" y="21831"/>
                </a:moveTo>
                <a:lnTo>
                  <a:pt x="4140" y="14592"/>
                </a:lnTo>
                <a:lnTo>
                  <a:pt x="4851" y="5397"/>
                </a:lnTo>
                <a:lnTo>
                  <a:pt x="1536" y="228"/>
                </a:lnTo>
                <a:lnTo>
                  <a:pt x="939" y="406"/>
                </a:lnTo>
                <a:lnTo>
                  <a:pt x="12" y="254"/>
                </a:lnTo>
                <a:lnTo>
                  <a:pt x="0" y="1003"/>
                </a:lnTo>
                <a:lnTo>
                  <a:pt x="2489" y="7251"/>
                </a:lnTo>
                <a:lnTo>
                  <a:pt x="2197" y="16294"/>
                </a:lnTo>
                <a:lnTo>
                  <a:pt x="5397" y="21831"/>
                </a:lnTo>
                <a:close/>
              </a:path>
              <a:path w="23495" h="22225">
                <a:moveTo>
                  <a:pt x="13322" y="1295"/>
                </a:moveTo>
                <a:lnTo>
                  <a:pt x="12827" y="0"/>
                </a:lnTo>
                <a:lnTo>
                  <a:pt x="10795" y="228"/>
                </a:lnTo>
                <a:lnTo>
                  <a:pt x="10820" y="1295"/>
                </a:lnTo>
                <a:lnTo>
                  <a:pt x="10426" y="1917"/>
                </a:lnTo>
                <a:lnTo>
                  <a:pt x="10020" y="2540"/>
                </a:lnTo>
                <a:lnTo>
                  <a:pt x="11061" y="2781"/>
                </a:lnTo>
                <a:lnTo>
                  <a:pt x="11493" y="3644"/>
                </a:lnTo>
                <a:lnTo>
                  <a:pt x="13106" y="3314"/>
                </a:lnTo>
                <a:lnTo>
                  <a:pt x="13322" y="1295"/>
                </a:lnTo>
                <a:close/>
              </a:path>
              <a:path w="23495" h="22225">
                <a:moveTo>
                  <a:pt x="23139" y="228"/>
                </a:moveTo>
                <a:lnTo>
                  <a:pt x="20828" y="228"/>
                </a:lnTo>
                <a:lnTo>
                  <a:pt x="20396" y="7264"/>
                </a:lnTo>
                <a:lnTo>
                  <a:pt x="17145" y="15557"/>
                </a:lnTo>
                <a:lnTo>
                  <a:pt x="18516" y="21831"/>
                </a:lnTo>
                <a:lnTo>
                  <a:pt x="20662" y="15227"/>
                </a:lnTo>
                <a:lnTo>
                  <a:pt x="21945" y="7785"/>
                </a:lnTo>
                <a:lnTo>
                  <a:pt x="23139" y="228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8806367" y="305108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860" y="0"/>
                </a:moveTo>
                <a:lnTo>
                  <a:pt x="0" y="0"/>
                </a:lnTo>
                <a:lnTo>
                  <a:pt x="88" y="1968"/>
                </a:lnTo>
                <a:lnTo>
                  <a:pt x="1117" y="2997"/>
                </a:lnTo>
                <a:lnTo>
                  <a:pt x="3086" y="3086"/>
                </a:lnTo>
                <a:lnTo>
                  <a:pt x="3327" y="2044"/>
                </a:lnTo>
                <a:lnTo>
                  <a:pt x="4178" y="1612"/>
                </a:lnTo>
                <a:lnTo>
                  <a:pt x="386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8859592" y="304844"/>
            <a:ext cx="65405" cy="5715"/>
          </a:xfrm>
          <a:custGeom>
            <a:avLst/>
            <a:gdLst/>
            <a:ahLst/>
            <a:cxnLst/>
            <a:rect l="l" t="t" r="r" b="b"/>
            <a:pathLst>
              <a:path w="65404" h="5714">
                <a:moveTo>
                  <a:pt x="36459" y="0"/>
                </a:moveTo>
                <a:lnTo>
                  <a:pt x="0" y="5664"/>
                </a:lnTo>
                <a:lnTo>
                  <a:pt x="15137" y="3130"/>
                </a:lnTo>
                <a:lnTo>
                  <a:pt x="32365" y="2345"/>
                </a:lnTo>
                <a:lnTo>
                  <a:pt x="49613" y="3220"/>
                </a:lnTo>
                <a:lnTo>
                  <a:pt x="64808" y="5664"/>
                </a:lnTo>
                <a:lnTo>
                  <a:pt x="57204" y="2332"/>
                </a:lnTo>
                <a:lnTo>
                  <a:pt x="47397" y="565"/>
                </a:lnTo>
                <a:lnTo>
                  <a:pt x="36459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8972943" y="304215"/>
            <a:ext cx="43815" cy="7620"/>
          </a:xfrm>
          <a:custGeom>
            <a:avLst/>
            <a:gdLst/>
            <a:ahLst/>
            <a:cxnLst/>
            <a:rect l="l" t="t" r="r" b="b"/>
            <a:pathLst>
              <a:path w="43815" h="7620">
                <a:moveTo>
                  <a:pt x="3911" y="901"/>
                </a:moveTo>
                <a:lnTo>
                  <a:pt x="50" y="901"/>
                </a:lnTo>
                <a:lnTo>
                  <a:pt x="0" y="2247"/>
                </a:lnTo>
                <a:lnTo>
                  <a:pt x="228" y="3302"/>
                </a:lnTo>
                <a:lnTo>
                  <a:pt x="825" y="3987"/>
                </a:lnTo>
                <a:lnTo>
                  <a:pt x="2794" y="3898"/>
                </a:lnTo>
                <a:lnTo>
                  <a:pt x="3822" y="2870"/>
                </a:lnTo>
                <a:lnTo>
                  <a:pt x="3911" y="901"/>
                </a:lnTo>
                <a:close/>
              </a:path>
              <a:path w="43815" h="7620">
                <a:moveTo>
                  <a:pt x="32880" y="1320"/>
                </a:moveTo>
                <a:lnTo>
                  <a:pt x="30010" y="0"/>
                </a:lnTo>
                <a:lnTo>
                  <a:pt x="30111" y="1320"/>
                </a:lnTo>
                <a:lnTo>
                  <a:pt x="32880" y="1320"/>
                </a:lnTo>
                <a:close/>
              </a:path>
              <a:path w="43815" h="7620">
                <a:moveTo>
                  <a:pt x="33959" y="2070"/>
                </a:moveTo>
                <a:lnTo>
                  <a:pt x="30975" y="2070"/>
                </a:lnTo>
                <a:lnTo>
                  <a:pt x="31635" y="2730"/>
                </a:lnTo>
                <a:lnTo>
                  <a:pt x="32042" y="3200"/>
                </a:lnTo>
                <a:lnTo>
                  <a:pt x="32181" y="3505"/>
                </a:lnTo>
                <a:lnTo>
                  <a:pt x="33566" y="3200"/>
                </a:lnTo>
                <a:lnTo>
                  <a:pt x="33934" y="2730"/>
                </a:lnTo>
                <a:lnTo>
                  <a:pt x="33959" y="2070"/>
                </a:lnTo>
                <a:close/>
              </a:path>
              <a:path w="43815" h="7620">
                <a:moveTo>
                  <a:pt x="33997" y="901"/>
                </a:moveTo>
                <a:lnTo>
                  <a:pt x="32880" y="1320"/>
                </a:lnTo>
                <a:lnTo>
                  <a:pt x="33985" y="1320"/>
                </a:lnTo>
                <a:lnTo>
                  <a:pt x="33997" y="901"/>
                </a:lnTo>
                <a:close/>
              </a:path>
              <a:path w="43815" h="7620">
                <a:moveTo>
                  <a:pt x="43700" y="5016"/>
                </a:moveTo>
                <a:lnTo>
                  <a:pt x="40081" y="3149"/>
                </a:lnTo>
                <a:lnTo>
                  <a:pt x="39395" y="4762"/>
                </a:lnTo>
                <a:lnTo>
                  <a:pt x="41211" y="5003"/>
                </a:lnTo>
                <a:lnTo>
                  <a:pt x="40830" y="7442"/>
                </a:lnTo>
                <a:lnTo>
                  <a:pt x="43256" y="7073"/>
                </a:lnTo>
                <a:lnTo>
                  <a:pt x="43700" y="501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8761489" y="308317"/>
            <a:ext cx="259715" cy="134620"/>
          </a:xfrm>
          <a:custGeom>
            <a:avLst/>
            <a:gdLst/>
            <a:ahLst/>
            <a:cxnLst/>
            <a:rect l="l" t="t" r="r" b="b"/>
            <a:pathLst>
              <a:path w="259715" h="134620">
                <a:moveTo>
                  <a:pt x="15557" y="8356"/>
                </a:moveTo>
                <a:lnTo>
                  <a:pt x="15113" y="6489"/>
                </a:lnTo>
                <a:lnTo>
                  <a:pt x="14909" y="4508"/>
                </a:lnTo>
                <a:lnTo>
                  <a:pt x="12471" y="4508"/>
                </a:lnTo>
                <a:lnTo>
                  <a:pt x="12585" y="6489"/>
                </a:lnTo>
                <a:lnTo>
                  <a:pt x="12700" y="10782"/>
                </a:lnTo>
                <a:lnTo>
                  <a:pt x="12293" y="10464"/>
                </a:lnTo>
                <a:lnTo>
                  <a:pt x="12623" y="10871"/>
                </a:lnTo>
                <a:lnTo>
                  <a:pt x="12763" y="11023"/>
                </a:lnTo>
                <a:lnTo>
                  <a:pt x="12852" y="11264"/>
                </a:lnTo>
                <a:lnTo>
                  <a:pt x="12839" y="11112"/>
                </a:lnTo>
                <a:lnTo>
                  <a:pt x="12992" y="11264"/>
                </a:lnTo>
                <a:lnTo>
                  <a:pt x="13487" y="11772"/>
                </a:lnTo>
                <a:lnTo>
                  <a:pt x="13538" y="11264"/>
                </a:lnTo>
                <a:lnTo>
                  <a:pt x="13652" y="9906"/>
                </a:lnTo>
                <a:lnTo>
                  <a:pt x="13754" y="8699"/>
                </a:lnTo>
                <a:lnTo>
                  <a:pt x="15557" y="8356"/>
                </a:lnTo>
                <a:close/>
              </a:path>
              <a:path w="259715" h="134620">
                <a:moveTo>
                  <a:pt x="19494" y="11988"/>
                </a:moveTo>
                <a:lnTo>
                  <a:pt x="18630" y="11455"/>
                </a:lnTo>
                <a:lnTo>
                  <a:pt x="18567" y="11988"/>
                </a:lnTo>
                <a:lnTo>
                  <a:pt x="19494" y="11988"/>
                </a:lnTo>
                <a:close/>
              </a:path>
              <a:path w="259715" h="134620">
                <a:moveTo>
                  <a:pt x="20599" y="6489"/>
                </a:moveTo>
                <a:lnTo>
                  <a:pt x="18732" y="5816"/>
                </a:lnTo>
                <a:lnTo>
                  <a:pt x="17195" y="7581"/>
                </a:lnTo>
                <a:lnTo>
                  <a:pt x="19418" y="10680"/>
                </a:lnTo>
                <a:lnTo>
                  <a:pt x="20599" y="6489"/>
                </a:lnTo>
                <a:close/>
              </a:path>
              <a:path w="259715" h="134620">
                <a:moveTo>
                  <a:pt x="21729" y="19939"/>
                </a:moveTo>
                <a:lnTo>
                  <a:pt x="20777" y="19240"/>
                </a:lnTo>
                <a:lnTo>
                  <a:pt x="21005" y="19939"/>
                </a:lnTo>
                <a:lnTo>
                  <a:pt x="21107" y="20256"/>
                </a:lnTo>
                <a:lnTo>
                  <a:pt x="18630" y="18389"/>
                </a:lnTo>
                <a:lnTo>
                  <a:pt x="18542" y="20307"/>
                </a:lnTo>
                <a:lnTo>
                  <a:pt x="21602" y="21628"/>
                </a:lnTo>
                <a:lnTo>
                  <a:pt x="21678" y="20307"/>
                </a:lnTo>
                <a:lnTo>
                  <a:pt x="21729" y="19939"/>
                </a:lnTo>
                <a:close/>
              </a:path>
              <a:path w="259715" h="134620">
                <a:moveTo>
                  <a:pt x="23126" y="19443"/>
                </a:moveTo>
                <a:lnTo>
                  <a:pt x="23114" y="18389"/>
                </a:lnTo>
                <a:lnTo>
                  <a:pt x="22631" y="16078"/>
                </a:lnTo>
                <a:lnTo>
                  <a:pt x="22555" y="15760"/>
                </a:lnTo>
                <a:lnTo>
                  <a:pt x="21945" y="14541"/>
                </a:lnTo>
                <a:lnTo>
                  <a:pt x="21856" y="14363"/>
                </a:lnTo>
                <a:lnTo>
                  <a:pt x="21564" y="13766"/>
                </a:lnTo>
                <a:lnTo>
                  <a:pt x="21209" y="13055"/>
                </a:lnTo>
                <a:lnTo>
                  <a:pt x="20129" y="12369"/>
                </a:lnTo>
                <a:lnTo>
                  <a:pt x="18529" y="12369"/>
                </a:lnTo>
                <a:lnTo>
                  <a:pt x="18275" y="12369"/>
                </a:lnTo>
                <a:lnTo>
                  <a:pt x="18199" y="12560"/>
                </a:lnTo>
                <a:lnTo>
                  <a:pt x="17868" y="12903"/>
                </a:lnTo>
                <a:lnTo>
                  <a:pt x="17868" y="14541"/>
                </a:lnTo>
                <a:lnTo>
                  <a:pt x="17564" y="17183"/>
                </a:lnTo>
                <a:lnTo>
                  <a:pt x="16421" y="16078"/>
                </a:lnTo>
                <a:lnTo>
                  <a:pt x="16243" y="15900"/>
                </a:lnTo>
                <a:lnTo>
                  <a:pt x="15557" y="14541"/>
                </a:lnTo>
                <a:lnTo>
                  <a:pt x="17132" y="14960"/>
                </a:lnTo>
                <a:lnTo>
                  <a:pt x="16700" y="14960"/>
                </a:lnTo>
                <a:lnTo>
                  <a:pt x="16852" y="15455"/>
                </a:lnTo>
                <a:lnTo>
                  <a:pt x="17868" y="14541"/>
                </a:lnTo>
                <a:lnTo>
                  <a:pt x="17868" y="12903"/>
                </a:lnTo>
                <a:lnTo>
                  <a:pt x="17437" y="13335"/>
                </a:lnTo>
                <a:lnTo>
                  <a:pt x="16319" y="13766"/>
                </a:lnTo>
                <a:lnTo>
                  <a:pt x="16421" y="13335"/>
                </a:lnTo>
                <a:lnTo>
                  <a:pt x="16484" y="13055"/>
                </a:lnTo>
                <a:lnTo>
                  <a:pt x="16598" y="12560"/>
                </a:lnTo>
                <a:lnTo>
                  <a:pt x="16637" y="12369"/>
                </a:lnTo>
                <a:lnTo>
                  <a:pt x="18275" y="12369"/>
                </a:lnTo>
                <a:lnTo>
                  <a:pt x="18237" y="11264"/>
                </a:lnTo>
                <a:lnTo>
                  <a:pt x="18135" y="10871"/>
                </a:lnTo>
                <a:lnTo>
                  <a:pt x="18021" y="10464"/>
                </a:lnTo>
                <a:lnTo>
                  <a:pt x="17970" y="10248"/>
                </a:lnTo>
                <a:lnTo>
                  <a:pt x="17868" y="9906"/>
                </a:lnTo>
                <a:lnTo>
                  <a:pt x="16852" y="9740"/>
                </a:lnTo>
                <a:lnTo>
                  <a:pt x="16573" y="8699"/>
                </a:lnTo>
                <a:lnTo>
                  <a:pt x="16789" y="8699"/>
                </a:lnTo>
                <a:lnTo>
                  <a:pt x="15557" y="8356"/>
                </a:lnTo>
                <a:lnTo>
                  <a:pt x="15621" y="9740"/>
                </a:lnTo>
                <a:lnTo>
                  <a:pt x="15709" y="11772"/>
                </a:lnTo>
                <a:lnTo>
                  <a:pt x="15824" y="14363"/>
                </a:lnTo>
                <a:lnTo>
                  <a:pt x="15328" y="13766"/>
                </a:lnTo>
                <a:lnTo>
                  <a:pt x="14439" y="12725"/>
                </a:lnTo>
                <a:lnTo>
                  <a:pt x="10922" y="13766"/>
                </a:lnTo>
                <a:lnTo>
                  <a:pt x="12268" y="13055"/>
                </a:lnTo>
                <a:lnTo>
                  <a:pt x="12382" y="12725"/>
                </a:lnTo>
                <a:lnTo>
                  <a:pt x="12496" y="12369"/>
                </a:lnTo>
                <a:lnTo>
                  <a:pt x="12623" y="11988"/>
                </a:lnTo>
                <a:lnTo>
                  <a:pt x="12700" y="11264"/>
                </a:lnTo>
                <a:lnTo>
                  <a:pt x="10058" y="8077"/>
                </a:lnTo>
                <a:lnTo>
                  <a:pt x="9486" y="7391"/>
                </a:lnTo>
                <a:lnTo>
                  <a:pt x="9385" y="9906"/>
                </a:lnTo>
                <a:lnTo>
                  <a:pt x="7658" y="10248"/>
                </a:lnTo>
                <a:lnTo>
                  <a:pt x="9156" y="8077"/>
                </a:lnTo>
                <a:lnTo>
                  <a:pt x="9372" y="9740"/>
                </a:lnTo>
                <a:lnTo>
                  <a:pt x="9385" y="9906"/>
                </a:lnTo>
                <a:lnTo>
                  <a:pt x="9385" y="7302"/>
                </a:lnTo>
                <a:lnTo>
                  <a:pt x="6299" y="4508"/>
                </a:lnTo>
                <a:lnTo>
                  <a:pt x="5308" y="7226"/>
                </a:lnTo>
                <a:lnTo>
                  <a:pt x="4356" y="9169"/>
                </a:lnTo>
                <a:lnTo>
                  <a:pt x="3987" y="9144"/>
                </a:lnTo>
                <a:lnTo>
                  <a:pt x="2641" y="10566"/>
                </a:lnTo>
                <a:lnTo>
                  <a:pt x="2984" y="14668"/>
                </a:lnTo>
                <a:lnTo>
                  <a:pt x="4762" y="15316"/>
                </a:lnTo>
                <a:lnTo>
                  <a:pt x="5092" y="13843"/>
                </a:lnTo>
                <a:lnTo>
                  <a:pt x="6413" y="13373"/>
                </a:lnTo>
                <a:lnTo>
                  <a:pt x="6299" y="11455"/>
                </a:lnTo>
                <a:lnTo>
                  <a:pt x="4521" y="11696"/>
                </a:lnTo>
                <a:lnTo>
                  <a:pt x="5041" y="10299"/>
                </a:lnTo>
                <a:lnTo>
                  <a:pt x="7061" y="11455"/>
                </a:lnTo>
                <a:lnTo>
                  <a:pt x="7264" y="10871"/>
                </a:lnTo>
                <a:lnTo>
                  <a:pt x="9956" y="12369"/>
                </a:lnTo>
                <a:lnTo>
                  <a:pt x="9537" y="12369"/>
                </a:lnTo>
                <a:lnTo>
                  <a:pt x="7835" y="13766"/>
                </a:lnTo>
                <a:lnTo>
                  <a:pt x="8801" y="14960"/>
                </a:lnTo>
                <a:lnTo>
                  <a:pt x="10756" y="14960"/>
                </a:lnTo>
                <a:lnTo>
                  <a:pt x="11696" y="16078"/>
                </a:lnTo>
                <a:lnTo>
                  <a:pt x="11696" y="17627"/>
                </a:lnTo>
                <a:lnTo>
                  <a:pt x="8458" y="15760"/>
                </a:lnTo>
                <a:lnTo>
                  <a:pt x="8204" y="15760"/>
                </a:lnTo>
                <a:lnTo>
                  <a:pt x="8089" y="17183"/>
                </a:lnTo>
                <a:lnTo>
                  <a:pt x="8039" y="17830"/>
                </a:lnTo>
                <a:lnTo>
                  <a:pt x="7912" y="19240"/>
                </a:lnTo>
                <a:lnTo>
                  <a:pt x="7823" y="20307"/>
                </a:lnTo>
                <a:lnTo>
                  <a:pt x="7785" y="20726"/>
                </a:lnTo>
                <a:lnTo>
                  <a:pt x="7073" y="20713"/>
                </a:lnTo>
                <a:lnTo>
                  <a:pt x="5905" y="22110"/>
                </a:lnTo>
                <a:lnTo>
                  <a:pt x="6629" y="26289"/>
                </a:lnTo>
                <a:lnTo>
                  <a:pt x="9385" y="26111"/>
                </a:lnTo>
                <a:lnTo>
                  <a:pt x="10541" y="23710"/>
                </a:lnTo>
                <a:lnTo>
                  <a:pt x="10401" y="22161"/>
                </a:lnTo>
                <a:lnTo>
                  <a:pt x="10922" y="22250"/>
                </a:lnTo>
                <a:lnTo>
                  <a:pt x="12573" y="20307"/>
                </a:lnTo>
                <a:lnTo>
                  <a:pt x="12661" y="19240"/>
                </a:lnTo>
                <a:lnTo>
                  <a:pt x="12788" y="17691"/>
                </a:lnTo>
                <a:lnTo>
                  <a:pt x="12827" y="17183"/>
                </a:lnTo>
                <a:lnTo>
                  <a:pt x="12179" y="17183"/>
                </a:lnTo>
                <a:lnTo>
                  <a:pt x="15557" y="16078"/>
                </a:lnTo>
                <a:lnTo>
                  <a:pt x="13347" y="17691"/>
                </a:lnTo>
                <a:lnTo>
                  <a:pt x="15887" y="19113"/>
                </a:lnTo>
                <a:lnTo>
                  <a:pt x="14782" y="19177"/>
                </a:lnTo>
                <a:lnTo>
                  <a:pt x="15367" y="21678"/>
                </a:lnTo>
                <a:lnTo>
                  <a:pt x="16065" y="24066"/>
                </a:lnTo>
                <a:lnTo>
                  <a:pt x="19418" y="23799"/>
                </a:lnTo>
                <a:lnTo>
                  <a:pt x="19177" y="22288"/>
                </a:lnTo>
                <a:lnTo>
                  <a:pt x="20459" y="22275"/>
                </a:lnTo>
                <a:lnTo>
                  <a:pt x="20955" y="21488"/>
                </a:lnTo>
                <a:lnTo>
                  <a:pt x="18783" y="20828"/>
                </a:lnTo>
                <a:lnTo>
                  <a:pt x="18491" y="20320"/>
                </a:lnTo>
                <a:lnTo>
                  <a:pt x="18592" y="18592"/>
                </a:lnTo>
                <a:lnTo>
                  <a:pt x="18288" y="19443"/>
                </a:lnTo>
                <a:lnTo>
                  <a:pt x="18567" y="18592"/>
                </a:lnTo>
                <a:lnTo>
                  <a:pt x="18630" y="17830"/>
                </a:lnTo>
                <a:lnTo>
                  <a:pt x="18630" y="17691"/>
                </a:lnTo>
                <a:lnTo>
                  <a:pt x="17767" y="17183"/>
                </a:lnTo>
                <a:lnTo>
                  <a:pt x="18757" y="17691"/>
                </a:lnTo>
                <a:lnTo>
                  <a:pt x="19151" y="17183"/>
                </a:lnTo>
                <a:lnTo>
                  <a:pt x="20193" y="15900"/>
                </a:lnTo>
                <a:lnTo>
                  <a:pt x="20307" y="15760"/>
                </a:lnTo>
                <a:lnTo>
                  <a:pt x="21132" y="17183"/>
                </a:lnTo>
                <a:lnTo>
                  <a:pt x="20091" y="17183"/>
                </a:lnTo>
                <a:lnTo>
                  <a:pt x="20497" y="18389"/>
                </a:lnTo>
                <a:lnTo>
                  <a:pt x="20802" y="19240"/>
                </a:lnTo>
                <a:lnTo>
                  <a:pt x="22656" y="20561"/>
                </a:lnTo>
                <a:lnTo>
                  <a:pt x="22694" y="20307"/>
                </a:lnTo>
                <a:lnTo>
                  <a:pt x="23126" y="19443"/>
                </a:lnTo>
                <a:close/>
              </a:path>
              <a:path w="259715" h="134620">
                <a:moveTo>
                  <a:pt x="30213" y="29197"/>
                </a:moveTo>
                <a:lnTo>
                  <a:pt x="27368" y="27152"/>
                </a:lnTo>
                <a:lnTo>
                  <a:pt x="26352" y="25781"/>
                </a:lnTo>
                <a:lnTo>
                  <a:pt x="26352" y="29972"/>
                </a:lnTo>
                <a:lnTo>
                  <a:pt x="23215" y="30238"/>
                </a:lnTo>
                <a:lnTo>
                  <a:pt x="20802" y="27686"/>
                </a:lnTo>
                <a:lnTo>
                  <a:pt x="21729" y="27660"/>
                </a:lnTo>
                <a:lnTo>
                  <a:pt x="21717" y="27355"/>
                </a:lnTo>
                <a:lnTo>
                  <a:pt x="24980" y="27482"/>
                </a:lnTo>
                <a:lnTo>
                  <a:pt x="26352" y="29972"/>
                </a:lnTo>
                <a:lnTo>
                  <a:pt x="26352" y="25781"/>
                </a:lnTo>
                <a:lnTo>
                  <a:pt x="25298" y="24333"/>
                </a:lnTo>
                <a:lnTo>
                  <a:pt x="20955" y="23799"/>
                </a:lnTo>
                <a:lnTo>
                  <a:pt x="21031" y="24650"/>
                </a:lnTo>
                <a:lnTo>
                  <a:pt x="18719" y="24498"/>
                </a:lnTo>
                <a:lnTo>
                  <a:pt x="15557" y="24574"/>
                </a:lnTo>
                <a:lnTo>
                  <a:pt x="15608" y="26390"/>
                </a:lnTo>
                <a:lnTo>
                  <a:pt x="14020" y="26885"/>
                </a:lnTo>
                <a:lnTo>
                  <a:pt x="14198" y="28346"/>
                </a:lnTo>
                <a:lnTo>
                  <a:pt x="13144" y="28587"/>
                </a:lnTo>
                <a:lnTo>
                  <a:pt x="13246" y="29972"/>
                </a:lnTo>
                <a:lnTo>
                  <a:pt x="16090" y="31623"/>
                </a:lnTo>
                <a:lnTo>
                  <a:pt x="16535" y="27622"/>
                </a:lnTo>
                <a:lnTo>
                  <a:pt x="18567" y="27736"/>
                </a:lnTo>
                <a:lnTo>
                  <a:pt x="18732" y="27736"/>
                </a:lnTo>
                <a:lnTo>
                  <a:pt x="17094" y="29197"/>
                </a:lnTo>
                <a:lnTo>
                  <a:pt x="19723" y="31521"/>
                </a:lnTo>
                <a:lnTo>
                  <a:pt x="27495" y="31242"/>
                </a:lnTo>
                <a:lnTo>
                  <a:pt x="30213" y="29197"/>
                </a:lnTo>
                <a:close/>
              </a:path>
              <a:path w="259715" h="134620">
                <a:moveTo>
                  <a:pt x="40462" y="21463"/>
                </a:moveTo>
                <a:lnTo>
                  <a:pt x="37934" y="17627"/>
                </a:lnTo>
                <a:lnTo>
                  <a:pt x="36398" y="19977"/>
                </a:lnTo>
                <a:lnTo>
                  <a:pt x="34353" y="22390"/>
                </a:lnTo>
                <a:lnTo>
                  <a:pt x="34721" y="20116"/>
                </a:lnTo>
                <a:lnTo>
                  <a:pt x="31750" y="16852"/>
                </a:lnTo>
                <a:lnTo>
                  <a:pt x="29933" y="20256"/>
                </a:lnTo>
                <a:lnTo>
                  <a:pt x="29591" y="25133"/>
                </a:lnTo>
                <a:lnTo>
                  <a:pt x="29311" y="23939"/>
                </a:lnTo>
                <a:lnTo>
                  <a:pt x="29438" y="19177"/>
                </a:lnTo>
                <a:lnTo>
                  <a:pt x="25577" y="18402"/>
                </a:lnTo>
                <a:lnTo>
                  <a:pt x="25222" y="23393"/>
                </a:lnTo>
                <a:lnTo>
                  <a:pt x="27343" y="25908"/>
                </a:lnTo>
                <a:lnTo>
                  <a:pt x="29451" y="27203"/>
                </a:lnTo>
                <a:lnTo>
                  <a:pt x="29438" y="27470"/>
                </a:lnTo>
                <a:lnTo>
                  <a:pt x="32524" y="29972"/>
                </a:lnTo>
                <a:lnTo>
                  <a:pt x="33756" y="25895"/>
                </a:lnTo>
                <a:lnTo>
                  <a:pt x="34848" y="27660"/>
                </a:lnTo>
                <a:lnTo>
                  <a:pt x="36474" y="25412"/>
                </a:lnTo>
                <a:lnTo>
                  <a:pt x="40462" y="21463"/>
                </a:lnTo>
                <a:close/>
              </a:path>
              <a:path w="259715" h="134620">
                <a:moveTo>
                  <a:pt x="48729" y="24574"/>
                </a:moveTo>
                <a:lnTo>
                  <a:pt x="41008" y="24028"/>
                </a:lnTo>
                <a:lnTo>
                  <a:pt x="37947" y="24193"/>
                </a:lnTo>
                <a:lnTo>
                  <a:pt x="33997" y="30086"/>
                </a:lnTo>
                <a:lnTo>
                  <a:pt x="34569" y="30086"/>
                </a:lnTo>
                <a:lnTo>
                  <a:pt x="37795" y="30822"/>
                </a:lnTo>
                <a:lnTo>
                  <a:pt x="39230" y="31026"/>
                </a:lnTo>
                <a:lnTo>
                  <a:pt x="37160" y="29197"/>
                </a:lnTo>
                <a:lnTo>
                  <a:pt x="42062" y="24574"/>
                </a:lnTo>
                <a:lnTo>
                  <a:pt x="43053" y="27597"/>
                </a:lnTo>
                <a:lnTo>
                  <a:pt x="42519" y="27597"/>
                </a:lnTo>
                <a:lnTo>
                  <a:pt x="39573" y="31064"/>
                </a:lnTo>
                <a:lnTo>
                  <a:pt x="39293" y="31064"/>
                </a:lnTo>
                <a:lnTo>
                  <a:pt x="39458" y="31203"/>
                </a:lnTo>
                <a:lnTo>
                  <a:pt x="39560" y="31076"/>
                </a:lnTo>
                <a:lnTo>
                  <a:pt x="44716" y="31762"/>
                </a:lnTo>
                <a:lnTo>
                  <a:pt x="44996" y="31203"/>
                </a:lnTo>
                <a:lnTo>
                  <a:pt x="45072" y="31064"/>
                </a:lnTo>
                <a:lnTo>
                  <a:pt x="45567" y="30086"/>
                </a:lnTo>
                <a:lnTo>
                  <a:pt x="46418" y="28422"/>
                </a:lnTo>
                <a:lnTo>
                  <a:pt x="45529" y="28206"/>
                </a:lnTo>
                <a:lnTo>
                  <a:pt x="48729" y="24574"/>
                </a:lnTo>
                <a:close/>
              </a:path>
              <a:path w="259715" h="134620">
                <a:moveTo>
                  <a:pt x="51816" y="33832"/>
                </a:moveTo>
                <a:lnTo>
                  <a:pt x="43611" y="32054"/>
                </a:lnTo>
                <a:lnTo>
                  <a:pt x="32867" y="31750"/>
                </a:lnTo>
                <a:lnTo>
                  <a:pt x="21767" y="32486"/>
                </a:lnTo>
                <a:lnTo>
                  <a:pt x="12471" y="33832"/>
                </a:lnTo>
                <a:lnTo>
                  <a:pt x="22212" y="33312"/>
                </a:lnTo>
                <a:lnTo>
                  <a:pt x="32181" y="33058"/>
                </a:lnTo>
                <a:lnTo>
                  <a:pt x="42125" y="33197"/>
                </a:lnTo>
                <a:lnTo>
                  <a:pt x="51816" y="33832"/>
                </a:lnTo>
                <a:close/>
              </a:path>
              <a:path w="259715" h="134620">
                <a:moveTo>
                  <a:pt x="51816" y="20713"/>
                </a:moveTo>
                <a:lnTo>
                  <a:pt x="49403" y="20358"/>
                </a:lnTo>
                <a:lnTo>
                  <a:pt x="48374" y="21386"/>
                </a:lnTo>
                <a:lnTo>
                  <a:pt x="48729" y="23799"/>
                </a:lnTo>
                <a:lnTo>
                  <a:pt x="51320" y="24333"/>
                </a:lnTo>
                <a:lnTo>
                  <a:pt x="51549" y="22504"/>
                </a:lnTo>
                <a:lnTo>
                  <a:pt x="51816" y="20713"/>
                </a:lnTo>
                <a:close/>
              </a:path>
              <a:path w="259715" h="134620">
                <a:moveTo>
                  <a:pt x="53403" y="13258"/>
                </a:moveTo>
                <a:lnTo>
                  <a:pt x="50279" y="12230"/>
                </a:lnTo>
                <a:lnTo>
                  <a:pt x="49149" y="13017"/>
                </a:lnTo>
                <a:lnTo>
                  <a:pt x="49542" y="12522"/>
                </a:lnTo>
                <a:lnTo>
                  <a:pt x="50114" y="9677"/>
                </a:lnTo>
                <a:lnTo>
                  <a:pt x="47193" y="8369"/>
                </a:lnTo>
                <a:lnTo>
                  <a:pt x="44424" y="10477"/>
                </a:lnTo>
                <a:lnTo>
                  <a:pt x="45199" y="12674"/>
                </a:lnTo>
                <a:lnTo>
                  <a:pt x="47967" y="14541"/>
                </a:lnTo>
                <a:lnTo>
                  <a:pt x="48323" y="16040"/>
                </a:lnTo>
                <a:lnTo>
                  <a:pt x="46304" y="15722"/>
                </a:lnTo>
                <a:lnTo>
                  <a:pt x="45567" y="17043"/>
                </a:lnTo>
                <a:lnTo>
                  <a:pt x="44869" y="18402"/>
                </a:lnTo>
                <a:lnTo>
                  <a:pt x="45758" y="19291"/>
                </a:lnTo>
                <a:lnTo>
                  <a:pt x="43929" y="20281"/>
                </a:lnTo>
                <a:lnTo>
                  <a:pt x="42557" y="22250"/>
                </a:lnTo>
                <a:lnTo>
                  <a:pt x="43497" y="22339"/>
                </a:lnTo>
                <a:lnTo>
                  <a:pt x="44386" y="22479"/>
                </a:lnTo>
                <a:lnTo>
                  <a:pt x="44094" y="23799"/>
                </a:lnTo>
                <a:lnTo>
                  <a:pt x="47879" y="24231"/>
                </a:lnTo>
                <a:lnTo>
                  <a:pt x="47790" y="20802"/>
                </a:lnTo>
                <a:lnTo>
                  <a:pt x="49504" y="19164"/>
                </a:lnTo>
                <a:lnTo>
                  <a:pt x="46304" y="19113"/>
                </a:lnTo>
                <a:lnTo>
                  <a:pt x="46266" y="17945"/>
                </a:lnTo>
                <a:lnTo>
                  <a:pt x="48729" y="18402"/>
                </a:lnTo>
                <a:lnTo>
                  <a:pt x="48729" y="17665"/>
                </a:lnTo>
                <a:lnTo>
                  <a:pt x="48806" y="17970"/>
                </a:lnTo>
                <a:lnTo>
                  <a:pt x="51828" y="18402"/>
                </a:lnTo>
                <a:lnTo>
                  <a:pt x="52158" y="16598"/>
                </a:lnTo>
                <a:lnTo>
                  <a:pt x="53403" y="13258"/>
                </a:lnTo>
                <a:close/>
              </a:path>
              <a:path w="259715" h="134620">
                <a:moveTo>
                  <a:pt x="54737" y="24561"/>
                </a:moveTo>
                <a:lnTo>
                  <a:pt x="52578" y="23799"/>
                </a:lnTo>
                <a:lnTo>
                  <a:pt x="52349" y="25615"/>
                </a:lnTo>
                <a:lnTo>
                  <a:pt x="49898" y="25222"/>
                </a:lnTo>
                <a:lnTo>
                  <a:pt x="50165" y="27000"/>
                </a:lnTo>
                <a:lnTo>
                  <a:pt x="47345" y="27000"/>
                </a:lnTo>
                <a:lnTo>
                  <a:pt x="47955" y="29972"/>
                </a:lnTo>
                <a:lnTo>
                  <a:pt x="51041" y="29972"/>
                </a:lnTo>
                <a:lnTo>
                  <a:pt x="51409" y="28117"/>
                </a:lnTo>
                <a:lnTo>
                  <a:pt x="51739" y="28752"/>
                </a:lnTo>
                <a:lnTo>
                  <a:pt x="53352" y="28422"/>
                </a:lnTo>
                <a:lnTo>
                  <a:pt x="53568" y="26911"/>
                </a:lnTo>
                <a:lnTo>
                  <a:pt x="54737" y="24561"/>
                </a:lnTo>
                <a:close/>
              </a:path>
              <a:path w="259715" h="134620">
                <a:moveTo>
                  <a:pt x="55435" y="38087"/>
                </a:moveTo>
                <a:lnTo>
                  <a:pt x="48729" y="37680"/>
                </a:lnTo>
                <a:lnTo>
                  <a:pt x="38785" y="38061"/>
                </a:lnTo>
                <a:lnTo>
                  <a:pt x="22186" y="37820"/>
                </a:lnTo>
                <a:lnTo>
                  <a:pt x="12471" y="38455"/>
                </a:lnTo>
                <a:lnTo>
                  <a:pt x="18427" y="39014"/>
                </a:lnTo>
                <a:lnTo>
                  <a:pt x="26212" y="39357"/>
                </a:lnTo>
                <a:lnTo>
                  <a:pt x="34455" y="39446"/>
                </a:lnTo>
                <a:lnTo>
                  <a:pt x="43027" y="39154"/>
                </a:lnTo>
                <a:lnTo>
                  <a:pt x="55435" y="38087"/>
                </a:lnTo>
                <a:close/>
              </a:path>
              <a:path w="259715" h="134620">
                <a:moveTo>
                  <a:pt x="76504" y="134124"/>
                </a:moveTo>
                <a:lnTo>
                  <a:pt x="72682" y="112509"/>
                </a:lnTo>
                <a:lnTo>
                  <a:pt x="61417" y="98615"/>
                </a:lnTo>
                <a:lnTo>
                  <a:pt x="46139" y="88773"/>
                </a:lnTo>
                <a:lnTo>
                  <a:pt x="30213" y="79349"/>
                </a:lnTo>
                <a:lnTo>
                  <a:pt x="23545" y="73774"/>
                </a:lnTo>
                <a:lnTo>
                  <a:pt x="18415" y="67665"/>
                </a:lnTo>
                <a:lnTo>
                  <a:pt x="14173" y="61023"/>
                </a:lnTo>
                <a:lnTo>
                  <a:pt x="8763" y="51396"/>
                </a:lnTo>
                <a:lnTo>
                  <a:pt x="7480" y="45707"/>
                </a:lnTo>
                <a:lnTo>
                  <a:pt x="2438" y="46177"/>
                </a:lnTo>
                <a:lnTo>
                  <a:pt x="0" y="52095"/>
                </a:lnTo>
                <a:lnTo>
                  <a:pt x="5892" y="55321"/>
                </a:lnTo>
                <a:lnTo>
                  <a:pt x="11861" y="62344"/>
                </a:lnTo>
                <a:lnTo>
                  <a:pt x="45008" y="91109"/>
                </a:lnTo>
                <a:lnTo>
                  <a:pt x="54127" y="97866"/>
                </a:lnTo>
                <a:lnTo>
                  <a:pt x="61341" y="105702"/>
                </a:lnTo>
                <a:lnTo>
                  <a:pt x="67030" y="114350"/>
                </a:lnTo>
                <a:lnTo>
                  <a:pt x="71869" y="123825"/>
                </a:lnTo>
                <a:lnTo>
                  <a:pt x="76504" y="134124"/>
                </a:lnTo>
                <a:close/>
              </a:path>
              <a:path w="259715" h="134620">
                <a:moveTo>
                  <a:pt x="125095" y="660"/>
                </a:moveTo>
                <a:lnTo>
                  <a:pt x="123075" y="1460"/>
                </a:lnTo>
                <a:lnTo>
                  <a:pt x="120370" y="1587"/>
                </a:lnTo>
                <a:lnTo>
                  <a:pt x="117881" y="1460"/>
                </a:lnTo>
                <a:lnTo>
                  <a:pt x="117373" y="1460"/>
                </a:lnTo>
                <a:lnTo>
                  <a:pt x="109715" y="10617"/>
                </a:lnTo>
                <a:lnTo>
                  <a:pt x="100507" y="18681"/>
                </a:lnTo>
                <a:lnTo>
                  <a:pt x="90068" y="25082"/>
                </a:lnTo>
                <a:lnTo>
                  <a:pt x="78816" y="29197"/>
                </a:lnTo>
                <a:lnTo>
                  <a:pt x="89357" y="24104"/>
                </a:lnTo>
                <a:lnTo>
                  <a:pt x="98793" y="17919"/>
                </a:lnTo>
                <a:lnTo>
                  <a:pt x="107111" y="10617"/>
                </a:lnTo>
                <a:lnTo>
                  <a:pt x="113131" y="3568"/>
                </a:lnTo>
                <a:lnTo>
                  <a:pt x="114300" y="2197"/>
                </a:lnTo>
                <a:lnTo>
                  <a:pt x="110782" y="1765"/>
                </a:lnTo>
                <a:lnTo>
                  <a:pt x="109499" y="3568"/>
                </a:lnTo>
                <a:lnTo>
                  <a:pt x="105816" y="2971"/>
                </a:lnTo>
                <a:lnTo>
                  <a:pt x="96139" y="14122"/>
                </a:lnTo>
                <a:lnTo>
                  <a:pt x="84023" y="22834"/>
                </a:lnTo>
                <a:lnTo>
                  <a:pt x="71526" y="29476"/>
                </a:lnTo>
                <a:lnTo>
                  <a:pt x="70878" y="29476"/>
                </a:lnTo>
                <a:lnTo>
                  <a:pt x="70383" y="30111"/>
                </a:lnTo>
                <a:lnTo>
                  <a:pt x="71589" y="29489"/>
                </a:lnTo>
                <a:lnTo>
                  <a:pt x="78041" y="30746"/>
                </a:lnTo>
                <a:lnTo>
                  <a:pt x="71818" y="32753"/>
                </a:lnTo>
                <a:lnTo>
                  <a:pt x="66446" y="35166"/>
                </a:lnTo>
                <a:lnTo>
                  <a:pt x="66052" y="35369"/>
                </a:lnTo>
                <a:lnTo>
                  <a:pt x="66370" y="35166"/>
                </a:lnTo>
                <a:lnTo>
                  <a:pt x="68326" y="32753"/>
                </a:lnTo>
                <a:lnTo>
                  <a:pt x="70383" y="30111"/>
                </a:lnTo>
                <a:lnTo>
                  <a:pt x="69037" y="30746"/>
                </a:lnTo>
                <a:lnTo>
                  <a:pt x="56438" y="36918"/>
                </a:lnTo>
                <a:lnTo>
                  <a:pt x="61671" y="38074"/>
                </a:lnTo>
                <a:lnTo>
                  <a:pt x="63487" y="36957"/>
                </a:lnTo>
                <a:lnTo>
                  <a:pt x="61683" y="38087"/>
                </a:lnTo>
                <a:lnTo>
                  <a:pt x="62026" y="38150"/>
                </a:lnTo>
                <a:lnTo>
                  <a:pt x="61556" y="38150"/>
                </a:lnTo>
                <a:lnTo>
                  <a:pt x="61061" y="38468"/>
                </a:lnTo>
                <a:lnTo>
                  <a:pt x="62052" y="38163"/>
                </a:lnTo>
                <a:lnTo>
                  <a:pt x="63817" y="38544"/>
                </a:lnTo>
                <a:lnTo>
                  <a:pt x="64122" y="38150"/>
                </a:lnTo>
                <a:lnTo>
                  <a:pt x="64782" y="37312"/>
                </a:lnTo>
                <a:lnTo>
                  <a:pt x="80530" y="32448"/>
                </a:lnTo>
                <a:lnTo>
                  <a:pt x="88341" y="29197"/>
                </a:lnTo>
                <a:lnTo>
                  <a:pt x="98488" y="24955"/>
                </a:lnTo>
                <a:lnTo>
                  <a:pt x="113741" y="14757"/>
                </a:lnTo>
                <a:lnTo>
                  <a:pt x="124358" y="1587"/>
                </a:lnTo>
                <a:lnTo>
                  <a:pt x="125095" y="660"/>
                </a:lnTo>
                <a:close/>
              </a:path>
              <a:path w="259715" h="134620">
                <a:moveTo>
                  <a:pt x="139763" y="9906"/>
                </a:moveTo>
                <a:lnTo>
                  <a:pt x="136817" y="7302"/>
                </a:lnTo>
                <a:lnTo>
                  <a:pt x="134607" y="7480"/>
                </a:lnTo>
                <a:lnTo>
                  <a:pt x="136677" y="6057"/>
                </a:lnTo>
                <a:lnTo>
                  <a:pt x="134670" y="0"/>
                </a:lnTo>
                <a:lnTo>
                  <a:pt x="125615" y="482"/>
                </a:lnTo>
                <a:lnTo>
                  <a:pt x="124333" y="6832"/>
                </a:lnTo>
                <a:lnTo>
                  <a:pt x="128206" y="6324"/>
                </a:lnTo>
                <a:lnTo>
                  <a:pt x="133108" y="7594"/>
                </a:lnTo>
                <a:lnTo>
                  <a:pt x="126873" y="8064"/>
                </a:lnTo>
                <a:lnTo>
                  <a:pt x="122783" y="9144"/>
                </a:lnTo>
                <a:lnTo>
                  <a:pt x="122618" y="10109"/>
                </a:lnTo>
                <a:lnTo>
                  <a:pt x="121589" y="10718"/>
                </a:lnTo>
                <a:lnTo>
                  <a:pt x="123558" y="10680"/>
                </a:lnTo>
                <a:lnTo>
                  <a:pt x="128714" y="10172"/>
                </a:lnTo>
                <a:lnTo>
                  <a:pt x="135890" y="11696"/>
                </a:lnTo>
                <a:lnTo>
                  <a:pt x="139763" y="9906"/>
                </a:lnTo>
                <a:close/>
              </a:path>
              <a:path w="259715" h="134620">
                <a:moveTo>
                  <a:pt x="204571" y="36144"/>
                </a:moveTo>
                <a:lnTo>
                  <a:pt x="199745" y="34010"/>
                </a:lnTo>
                <a:lnTo>
                  <a:pt x="193814" y="31394"/>
                </a:lnTo>
                <a:lnTo>
                  <a:pt x="193814" y="33934"/>
                </a:lnTo>
                <a:lnTo>
                  <a:pt x="187744" y="33680"/>
                </a:lnTo>
                <a:lnTo>
                  <a:pt x="182968" y="29972"/>
                </a:lnTo>
                <a:lnTo>
                  <a:pt x="191147" y="30543"/>
                </a:lnTo>
                <a:lnTo>
                  <a:pt x="193814" y="33934"/>
                </a:lnTo>
                <a:lnTo>
                  <a:pt x="193814" y="31394"/>
                </a:lnTo>
                <a:lnTo>
                  <a:pt x="156159" y="4051"/>
                </a:lnTo>
                <a:lnTo>
                  <a:pt x="155194" y="2971"/>
                </a:lnTo>
                <a:lnTo>
                  <a:pt x="152006" y="4051"/>
                </a:lnTo>
                <a:lnTo>
                  <a:pt x="149237" y="774"/>
                </a:lnTo>
                <a:lnTo>
                  <a:pt x="147485" y="2971"/>
                </a:lnTo>
                <a:lnTo>
                  <a:pt x="154597" y="11290"/>
                </a:lnTo>
                <a:lnTo>
                  <a:pt x="163131" y="18186"/>
                </a:lnTo>
                <a:lnTo>
                  <a:pt x="172516" y="24218"/>
                </a:lnTo>
                <a:lnTo>
                  <a:pt x="181559" y="29654"/>
                </a:lnTo>
                <a:lnTo>
                  <a:pt x="171145" y="24765"/>
                </a:lnTo>
                <a:lnTo>
                  <a:pt x="144399" y="1422"/>
                </a:lnTo>
                <a:lnTo>
                  <a:pt x="140741" y="1993"/>
                </a:lnTo>
                <a:lnTo>
                  <a:pt x="139331" y="774"/>
                </a:lnTo>
                <a:lnTo>
                  <a:pt x="136004" y="774"/>
                </a:lnTo>
                <a:lnTo>
                  <a:pt x="147535" y="14490"/>
                </a:lnTo>
                <a:lnTo>
                  <a:pt x="162712" y="24765"/>
                </a:lnTo>
                <a:lnTo>
                  <a:pt x="180492" y="32435"/>
                </a:lnTo>
                <a:lnTo>
                  <a:pt x="196583" y="37414"/>
                </a:lnTo>
                <a:lnTo>
                  <a:pt x="196824" y="37719"/>
                </a:lnTo>
                <a:lnTo>
                  <a:pt x="197548" y="37719"/>
                </a:lnTo>
                <a:lnTo>
                  <a:pt x="199936" y="38455"/>
                </a:lnTo>
                <a:lnTo>
                  <a:pt x="199263" y="37719"/>
                </a:lnTo>
                <a:lnTo>
                  <a:pt x="198996" y="37414"/>
                </a:lnTo>
                <a:lnTo>
                  <a:pt x="198297" y="37414"/>
                </a:lnTo>
                <a:lnTo>
                  <a:pt x="198882" y="37299"/>
                </a:lnTo>
                <a:lnTo>
                  <a:pt x="204571" y="36144"/>
                </a:lnTo>
                <a:close/>
              </a:path>
              <a:path w="259715" h="134620">
                <a:moveTo>
                  <a:pt x="206400" y="23812"/>
                </a:moveTo>
                <a:lnTo>
                  <a:pt x="206248" y="21386"/>
                </a:lnTo>
                <a:lnTo>
                  <a:pt x="203784" y="20713"/>
                </a:lnTo>
                <a:lnTo>
                  <a:pt x="203669" y="23152"/>
                </a:lnTo>
                <a:lnTo>
                  <a:pt x="203758" y="25361"/>
                </a:lnTo>
                <a:lnTo>
                  <a:pt x="205333" y="26111"/>
                </a:lnTo>
                <a:lnTo>
                  <a:pt x="206400" y="23812"/>
                </a:lnTo>
                <a:close/>
              </a:path>
              <a:path w="259715" h="134620">
                <a:moveTo>
                  <a:pt x="211861" y="21386"/>
                </a:moveTo>
                <a:lnTo>
                  <a:pt x="210832" y="20358"/>
                </a:lnTo>
                <a:lnTo>
                  <a:pt x="208419" y="20713"/>
                </a:lnTo>
                <a:lnTo>
                  <a:pt x="208686" y="22504"/>
                </a:lnTo>
                <a:lnTo>
                  <a:pt x="208915" y="24333"/>
                </a:lnTo>
                <a:lnTo>
                  <a:pt x="211505" y="23799"/>
                </a:lnTo>
                <a:lnTo>
                  <a:pt x="211861" y="21386"/>
                </a:lnTo>
                <a:close/>
              </a:path>
              <a:path w="259715" h="134620">
                <a:moveTo>
                  <a:pt x="213182" y="30454"/>
                </a:moveTo>
                <a:lnTo>
                  <a:pt x="213055" y="29197"/>
                </a:lnTo>
                <a:lnTo>
                  <a:pt x="211683" y="28511"/>
                </a:lnTo>
                <a:lnTo>
                  <a:pt x="210794" y="26746"/>
                </a:lnTo>
                <a:lnTo>
                  <a:pt x="209194" y="28422"/>
                </a:lnTo>
                <a:lnTo>
                  <a:pt x="208000" y="30746"/>
                </a:lnTo>
                <a:lnTo>
                  <a:pt x="213182" y="30454"/>
                </a:lnTo>
                <a:close/>
              </a:path>
              <a:path w="259715" h="134620">
                <a:moveTo>
                  <a:pt x="218236" y="5016"/>
                </a:moveTo>
                <a:lnTo>
                  <a:pt x="215366" y="4508"/>
                </a:lnTo>
                <a:lnTo>
                  <a:pt x="214388" y="6946"/>
                </a:lnTo>
                <a:lnTo>
                  <a:pt x="213029" y="9944"/>
                </a:lnTo>
                <a:lnTo>
                  <a:pt x="216141" y="10680"/>
                </a:lnTo>
                <a:lnTo>
                  <a:pt x="218186" y="9296"/>
                </a:lnTo>
                <a:lnTo>
                  <a:pt x="218236" y="5016"/>
                </a:lnTo>
                <a:close/>
              </a:path>
              <a:path w="259715" h="134620">
                <a:moveTo>
                  <a:pt x="219227" y="26885"/>
                </a:moveTo>
                <a:lnTo>
                  <a:pt x="218109" y="25387"/>
                </a:lnTo>
                <a:lnTo>
                  <a:pt x="215379" y="23901"/>
                </a:lnTo>
                <a:lnTo>
                  <a:pt x="216141" y="23799"/>
                </a:lnTo>
                <a:lnTo>
                  <a:pt x="215912" y="22288"/>
                </a:lnTo>
                <a:lnTo>
                  <a:pt x="217182" y="22263"/>
                </a:lnTo>
                <a:lnTo>
                  <a:pt x="217678" y="21488"/>
                </a:lnTo>
                <a:lnTo>
                  <a:pt x="215760" y="21043"/>
                </a:lnTo>
                <a:lnTo>
                  <a:pt x="212864" y="17627"/>
                </a:lnTo>
                <a:lnTo>
                  <a:pt x="210743" y="19939"/>
                </a:lnTo>
                <a:lnTo>
                  <a:pt x="212547" y="21221"/>
                </a:lnTo>
                <a:lnTo>
                  <a:pt x="212610" y="24244"/>
                </a:lnTo>
                <a:lnTo>
                  <a:pt x="211505" y="25336"/>
                </a:lnTo>
                <a:lnTo>
                  <a:pt x="213042" y="26428"/>
                </a:lnTo>
                <a:lnTo>
                  <a:pt x="217030" y="29032"/>
                </a:lnTo>
                <a:lnTo>
                  <a:pt x="219227" y="26885"/>
                </a:lnTo>
                <a:close/>
              </a:path>
              <a:path w="259715" h="134620">
                <a:moveTo>
                  <a:pt x="220535" y="18694"/>
                </a:moveTo>
                <a:lnTo>
                  <a:pt x="219925" y="15963"/>
                </a:lnTo>
                <a:lnTo>
                  <a:pt x="218452" y="15316"/>
                </a:lnTo>
                <a:lnTo>
                  <a:pt x="216662" y="16764"/>
                </a:lnTo>
                <a:lnTo>
                  <a:pt x="216966" y="18884"/>
                </a:lnTo>
                <a:lnTo>
                  <a:pt x="219227" y="19939"/>
                </a:lnTo>
                <a:lnTo>
                  <a:pt x="220535" y="18694"/>
                </a:lnTo>
                <a:close/>
              </a:path>
              <a:path w="259715" h="134620">
                <a:moveTo>
                  <a:pt x="235915" y="19443"/>
                </a:moveTo>
                <a:lnTo>
                  <a:pt x="234645" y="17627"/>
                </a:lnTo>
                <a:lnTo>
                  <a:pt x="232727" y="18821"/>
                </a:lnTo>
                <a:lnTo>
                  <a:pt x="231533" y="20599"/>
                </a:lnTo>
                <a:lnTo>
                  <a:pt x="231686" y="19469"/>
                </a:lnTo>
                <a:lnTo>
                  <a:pt x="228485" y="16852"/>
                </a:lnTo>
                <a:lnTo>
                  <a:pt x="227634" y="19100"/>
                </a:lnTo>
                <a:lnTo>
                  <a:pt x="227761" y="22313"/>
                </a:lnTo>
                <a:lnTo>
                  <a:pt x="226161" y="23799"/>
                </a:lnTo>
                <a:lnTo>
                  <a:pt x="226212" y="20408"/>
                </a:lnTo>
                <a:lnTo>
                  <a:pt x="224320" y="18961"/>
                </a:lnTo>
                <a:lnTo>
                  <a:pt x="222313" y="17627"/>
                </a:lnTo>
                <a:lnTo>
                  <a:pt x="221894" y="22936"/>
                </a:lnTo>
                <a:lnTo>
                  <a:pt x="223989" y="25730"/>
                </a:lnTo>
                <a:lnTo>
                  <a:pt x="226936" y="27660"/>
                </a:lnTo>
                <a:lnTo>
                  <a:pt x="227063" y="26504"/>
                </a:lnTo>
                <a:lnTo>
                  <a:pt x="226656" y="24815"/>
                </a:lnTo>
                <a:lnTo>
                  <a:pt x="227711" y="24574"/>
                </a:lnTo>
                <a:lnTo>
                  <a:pt x="227584" y="27012"/>
                </a:lnTo>
                <a:lnTo>
                  <a:pt x="227685" y="29235"/>
                </a:lnTo>
                <a:lnTo>
                  <a:pt x="229247" y="29972"/>
                </a:lnTo>
                <a:lnTo>
                  <a:pt x="230797" y="26301"/>
                </a:lnTo>
                <a:lnTo>
                  <a:pt x="231025" y="24523"/>
                </a:lnTo>
                <a:lnTo>
                  <a:pt x="232333" y="26111"/>
                </a:lnTo>
                <a:lnTo>
                  <a:pt x="233692" y="24345"/>
                </a:lnTo>
                <a:lnTo>
                  <a:pt x="235915" y="19443"/>
                </a:lnTo>
                <a:close/>
              </a:path>
              <a:path w="259715" h="134620">
                <a:moveTo>
                  <a:pt x="243039" y="7620"/>
                </a:moveTo>
                <a:lnTo>
                  <a:pt x="240830" y="4508"/>
                </a:lnTo>
                <a:lnTo>
                  <a:pt x="239636" y="8712"/>
                </a:lnTo>
                <a:lnTo>
                  <a:pt x="241515" y="9385"/>
                </a:lnTo>
                <a:lnTo>
                  <a:pt x="243039" y="7620"/>
                </a:lnTo>
                <a:close/>
              </a:path>
              <a:path w="259715" h="134620">
                <a:moveTo>
                  <a:pt x="243751" y="13563"/>
                </a:moveTo>
                <a:lnTo>
                  <a:pt x="243052" y="13563"/>
                </a:lnTo>
                <a:lnTo>
                  <a:pt x="243141" y="13766"/>
                </a:lnTo>
                <a:lnTo>
                  <a:pt x="243751" y="13563"/>
                </a:lnTo>
                <a:close/>
              </a:path>
              <a:path w="259715" h="134620">
                <a:moveTo>
                  <a:pt x="245452" y="24574"/>
                </a:moveTo>
                <a:lnTo>
                  <a:pt x="242036" y="24511"/>
                </a:lnTo>
                <a:lnTo>
                  <a:pt x="238607" y="24422"/>
                </a:lnTo>
                <a:lnTo>
                  <a:pt x="238506" y="27660"/>
                </a:lnTo>
                <a:lnTo>
                  <a:pt x="242201" y="28016"/>
                </a:lnTo>
                <a:lnTo>
                  <a:pt x="244348" y="26822"/>
                </a:lnTo>
                <a:lnTo>
                  <a:pt x="245452" y="24574"/>
                </a:lnTo>
                <a:close/>
              </a:path>
              <a:path w="259715" h="134620">
                <a:moveTo>
                  <a:pt x="246227" y="16852"/>
                </a:moveTo>
                <a:lnTo>
                  <a:pt x="244576" y="15201"/>
                </a:lnTo>
                <a:lnTo>
                  <a:pt x="242023" y="16573"/>
                </a:lnTo>
                <a:lnTo>
                  <a:pt x="241592" y="18402"/>
                </a:lnTo>
                <a:lnTo>
                  <a:pt x="242036" y="18872"/>
                </a:lnTo>
                <a:lnTo>
                  <a:pt x="240830" y="18402"/>
                </a:lnTo>
                <a:lnTo>
                  <a:pt x="239115" y="20078"/>
                </a:lnTo>
                <a:lnTo>
                  <a:pt x="238366" y="20078"/>
                </a:lnTo>
                <a:lnTo>
                  <a:pt x="238518" y="20713"/>
                </a:lnTo>
                <a:lnTo>
                  <a:pt x="239839" y="20904"/>
                </a:lnTo>
                <a:lnTo>
                  <a:pt x="240423" y="20612"/>
                </a:lnTo>
                <a:lnTo>
                  <a:pt x="239280" y="22250"/>
                </a:lnTo>
                <a:lnTo>
                  <a:pt x="240220" y="22339"/>
                </a:lnTo>
                <a:lnTo>
                  <a:pt x="241109" y="22479"/>
                </a:lnTo>
                <a:lnTo>
                  <a:pt x="240830" y="23799"/>
                </a:lnTo>
                <a:lnTo>
                  <a:pt x="244081" y="23710"/>
                </a:lnTo>
                <a:lnTo>
                  <a:pt x="245427" y="21717"/>
                </a:lnTo>
                <a:lnTo>
                  <a:pt x="246227" y="19164"/>
                </a:lnTo>
                <a:lnTo>
                  <a:pt x="243700" y="19126"/>
                </a:lnTo>
                <a:lnTo>
                  <a:pt x="245681" y="18567"/>
                </a:lnTo>
                <a:lnTo>
                  <a:pt x="246227" y="16852"/>
                </a:lnTo>
                <a:close/>
              </a:path>
              <a:path w="259715" h="134620">
                <a:moveTo>
                  <a:pt x="248043" y="14198"/>
                </a:moveTo>
                <a:lnTo>
                  <a:pt x="245452" y="8369"/>
                </a:lnTo>
                <a:lnTo>
                  <a:pt x="243344" y="7810"/>
                </a:lnTo>
                <a:lnTo>
                  <a:pt x="243903" y="9906"/>
                </a:lnTo>
                <a:lnTo>
                  <a:pt x="242366" y="9906"/>
                </a:lnTo>
                <a:lnTo>
                  <a:pt x="241541" y="11455"/>
                </a:lnTo>
                <a:lnTo>
                  <a:pt x="241427" y="11696"/>
                </a:lnTo>
                <a:lnTo>
                  <a:pt x="240830" y="11455"/>
                </a:lnTo>
                <a:lnTo>
                  <a:pt x="239598" y="14198"/>
                </a:lnTo>
                <a:lnTo>
                  <a:pt x="239458" y="14198"/>
                </a:lnTo>
                <a:lnTo>
                  <a:pt x="236943" y="15278"/>
                </a:lnTo>
                <a:lnTo>
                  <a:pt x="237020" y="19253"/>
                </a:lnTo>
                <a:lnTo>
                  <a:pt x="237972" y="20713"/>
                </a:lnTo>
                <a:lnTo>
                  <a:pt x="238099" y="20904"/>
                </a:lnTo>
                <a:lnTo>
                  <a:pt x="238125" y="20713"/>
                </a:lnTo>
                <a:lnTo>
                  <a:pt x="238785" y="18402"/>
                </a:lnTo>
                <a:lnTo>
                  <a:pt x="238848" y="18199"/>
                </a:lnTo>
                <a:lnTo>
                  <a:pt x="239102" y="19253"/>
                </a:lnTo>
                <a:lnTo>
                  <a:pt x="239229" y="19735"/>
                </a:lnTo>
                <a:lnTo>
                  <a:pt x="239661" y="18402"/>
                </a:lnTo>
                <a:lnTo>
                  <a:pt x="239725" y="18199"/>
                </a:lnTo>
                <a:lnTo>
                  <a:pt x="240144" y="16929"/>
                </a:lnTo>
                <a:lnTo>
                  <a:pt x="239280" y="16078"/>
                </a:lnTo>
                <a:lnTo>
                  <a:pt x="240385" y="16268"/>
                </a:lnTo>
                <a:lnTo>
                  <a:pt x="240499" y="16929"/>
                </a:lnTo>
                <a:lnTo>
                  <a:pt x="240588" y="17348"/>
                </a:lnTo>
                <a:lnTo>
                  <a:pt x="241592" y="17627"/>
                </a:lnTo>
                <a:lnTo>
                  <a:pt x="241960" y="16268"/>
                </a:lnTo>
                <a:lnTo>
                  <a:pt x="242023" y="16078"/>
                </a:lnTo>
                <a:lnTo>
                  <a:pt x="242544" y="14198"/>
                </a:lnTo>
                <a:lnTo>
                  <a:pt x="242658" y="13766"/>
                </a:lnTo>
                <a:lnTo>
                  <a:pt x="242709" y="13563"/>
                </a:lnTo>
                <a:lnTo>
                  <a:pt x="243052" y="13563"/>
                </a:lnTo>
                <a:lnTo>
                  <a:pt x="242709" y="12649"/>
                </a:lnTo>
                <a:lnTo>
                  <a:pt x="242900" y="12649"/>
                </a:lnTo>
                <a:lnTo>
                  <a:pt x="245237" y="13055"/>
                </a:lnTo>
                <a:lnTo>
                  <a:pt x="243751" y="13563"/>
                </a:lnTo>
                <a:lnTo>
                  <a:pt x="248043" y="14198"/>
                </a:lnTo>
                <a:close/>
              </a:path>
              <a:path w="259715" h="134620">
                <a:moveTo>
                  <a:pt x="248539" y="37680"/>
                </a:moveTo>
                <a:lnTo>
                  <a:pt x="229717" y="37973"/>
                </a:lnTo>
                <a:lnTo>
                  <a:pt x="221576" y="37960"/>
                </a:lnTo>
                <a:lnTo>
                  <a:pt x="211505" y="37680"/>
                </a:lnTo>
                <a:lnTo>
                  <a:pt x="204800" y="37884"/>
                </a:lnTo>
                <a:lnTo>
                  <a:pt x="212534" y="38912"/>
                </a:lnTo>
                <a:lnTo>
                  <a:pt x="215366" y="38455"/>
                </a:lnTo>
                <a:lnTo>
                  <a:pt x="223329" y="39116"/>
                </a:lnTo>
                <a:lnTo>
                  <a:pt x="232410" y="39484"/>
                </a:lnTo>
                <a:lnTo>
                  <a:pt x="241274" y="39154"/>
                </a:lnTo>
                <a:lnTo>
                  <a:pt x="248539" y="37680"/>
                </a:lnTo>
                <a:close/>
              </a:path>
              <a:path w="259715" h="134620">
                <a:moveTo>
                  <a:pt x="248539" y="32283"/>
                </a:moveTo>
                <a:lnTo>
                  <a:pt x="238086" y="32410"/>
                </a:lnTo>
                <a:lnTo>
                  <a:pt x="217728" y="31953"/>
                </a:lnTo>
                <a:lnTo>
                  <a:pt x="208419" y="32283"/>
                </a:lnTo>
                <a:lnTo>
                  <a:pt x="217424" y="33058"/>
                </a:lnTo>
                <a:lnTo>
                  <a:pt x="228765" y="33489"/>
                </a:lnTo>
                <a:lnTo>
                  <a:pt x="239953" y="33312"/>
                </a:lnTo>
                <a:lnTo>
                  <a:pt x="248539" y="32283"/>
                </a:lnTo>
                <a:close/>
              </a:path>
              <a:path w="259715" h="134620">
                <a:moveTo>
                  <a:pt x="254698" y="21488"/>
                </a:moveTo>
                <a:lnTo>
                  <a:pt x="251498" y="18656"/>
                </a:lnTo>
                <a:lnTo>
                  <a:pt x="249097" y="25603"/>
                </a:lnTo>
                <a:lnTo>
                  <a:pt x="253161" y="26111"/>
                </a:lnTo>
                <a:lnTo>
                  <a:pt x="253771" y="24663"/>
                </a:lnTo>
                <a:lnTo>
                  <a:pt x="254457" y="23291"/>
                </a:lnTo>
                <a:lnTo>
                  <a:pt x="254698" y="21488"/>
                </a:lnTo>
                <a:close/>
              </a:path>
              <a:path w="259715" h="134620">
                <a:moveTo>
                  <a:pt x="258953" y="9563"/>
                </a:moveTo>
                <a:lnTo>
                  <a:pt x="256247" y="9144"/>
                </a:lnTo>
                <a:lnTo>
                  <a:pt x="255041" y="11531"/>
                </a:lnTo>
                <a:lnTo>
                  <a:pt x="254000" y="13931"/>
                </a:lnTo>
                <a:lnTo>
                  <a:pt x="257022" y="15316"/>
                </a:lnTo>
                <a:lnTo>
                  <a:pt x="257479" y="13614"/>
                </a:lnTo>
                <a:lnTo>
                  <a:pt x="258953" y="9563"/>
                </a:lnTo>
                <a:close/>
              </a:path>
              <a:path w="259715" h="134620">
                <a:moveTo>
                  <a:pt x="259448" y="55156"/>
                </a:moveTo>
                <a:lnTo>
                  <a:pt x="258572" y="46164"/>
                </a:lnTo>
                <a:lnTo>
                  <a:pt x="256247" y="46164"/>
                </a:lnTo>
                <a:lnTo>
                  <a:pt x="255651" y="46342"/>
                </a:lnTo>
                <a:lnTo>
                  <a:pt x="254723" y="46189"/>
                </a:lnTo>
                <a:lnTo>
                  <a:pt x="221627" y="84620"/>
                </a:lnTo>
                <a:lnTo>
                  <a:pt x="203047" y="95681"/>
                </a:lnTo>
                <a:lnTo>
                  <a:pt x="188696" y="110515"/>
                </a:lnTo>
                <a:lnTo>
                  <a:pt x="184505" y="134112"/>
                </a:lnTo>
                <a:lnTo>
                  <a:pt x="188937" y="123507"/>
                </a:lnTo>
                <a:lnTo>
                  <a:pt x="193890" y="113741"/>
                </a:lnTo>
                <a:lnTo>
                  <a:pt x="199745" y="104914"/>
                </a:lnTo>
                <a:lnTo>
                  <a:pt x="206883" y="97078"/>
                </a:lnTo>
                <a:lnTo>
                  <a:pt x="212547" y="92951"/>
                </a:lnTo>
                <a:lnTo>
                  <a:pt x="225437" y="86271"/>
                </a:lnTo>
                <a:lnTo>
                  <a:pt x="231571" y="82423"/>
                </a:lnTo>
                <a:lnTo>
                  <a:pt x="237578" y="77889"/>
                </a:lnTo>
                <a:lnTo>
                  <a:pt x="241554" y="71069"/>
                </a:lnTo>
                <a:lnTo>
                  <a:pt x="250812" y="59931"/>
                </a:lnTo>
                <a:lnTo>
                  <a:pt x="259448" y="5515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8597248" y="359109"/>
            <a:ext cx="90805" cy="83820"/>
          </a:xfrm>
          <a:custGeom>
            <a:avLst/>
            <a:gdLst/>
            <a:ahLst/>
            <a:cxnLst/>
            <a:rect l="l" t="t" r="r" b="b"/>
            <a:pathLst>
              <a:path w="90804" h="83820">
                <a:moveTo>
                  <a:pt x="3136" y="0"/>
                </a:moveTo>
                <a:lnTo>
                  <a:pt x="1181" y="5092"/>
                </a:lnTo>
                <a:lnTo>
                  <a:pt x="0" y="11836"/>
                </a:lnTo>
                <a:lnTo>
                  <a:pt x="773" y="18098"/>
                </a:lnTo>
                <a:lnTo>
                  <a:pt x="825" y="18516"/>
                </a:lnTo>
                <a:lnTo>
                  <a:pt x="10614" y="40908"/>
                </a:lnTo>
                <a:lnTo>
                  <a:pt x="29643" y="57692"/>
                </a:lnTo>
                <a:lnTo>
                  <a:pt x="52008" y="71091"/>
                </a:lnTo>
                <a:lnTo>
                  <a:pt x="71805" y="83324"/>
                </a:lnTo>
                <a:lnTo>
                  <a:pt x="71539" y="80746"/>
                </a:lnTo>
                <a:lnTo>
                  <a:pt x="69557" y="79895"/>
                </a:lnTo>
                <a:lnTo>
                  <a:pt x="70256" y="76377"/>
                </a:lnTo>
                <a:lnTo>
                  <a:pt x="49374" y="60226"/>
                </a:lnTo>
                <a:lnTo>
                  <a:pt x="39548" y="51535"/>
                </a:lnTo>
                <a:lnTo>
                  <a:pt x="39005" y="50914"/>
                </a:lnTo>
                <a:lnTo>
                  <a:pt x="25514" y="50914"/>
                </a:lnTo>
                <a:lnTo>
                  <a:pt x="17353" y="43299"/>
                </a:lnTo>
                <a:lnTo>
                  <a:pt x="9771" y="33104"/>
                </a:lnTo>
                <a:lnTo>
                  <a:pt x="4852" y="20244"/>
                </a:lnTo>
                <a:lnTo>
                  <a:pt x="4727" y="8483"/>
                </a:lnTo>
                <a:lnTo>
                  <a:pt x="4686" y="4635"/>
                </a:lnTo>
                <a:lnTo>
                  <a:pt x="8825" y="4635"/>
                </a:lnTo>
                <a:lnTo>
                  <a:pt x="3136" y="0"/>
                </a:lnTo>
                <a:close/>
              </a:path>
              <a:path w="90804" h="83820">
                <a:moveTo>
                  <a:pt x="86425" y="71091"/>
                </a:moveTo>
                <a:lnTo>
                  <a:pt x="80665" y="71091"/>
                </a:lnTo>
                <a:lnTo>
                  <a:pt x="85940" y="75336"/>
                </a:lnTo>
                <a:lnTo>
                  <a:pt x="90309" y="74066"/>
                </a:lnTo>
                <a:lnTo>
                  <a:pt x="86425" y="71091"/>
                </a:lnTo>
                <a:close/>
              </a:path>
              <a:path w="90804" h="83820">
                <a:moveTo>
                  <a:pt x="50974" y="41656"/>
                </a:moveTo>
                <a:lnTo>
                  <a:pt x="30911" y="41656"/>
                </a:lnTo>
                <a:lnTo>
                  <a:pt x="52790" y="56427"/>
                </a:lnTo>
                <a:lnTo>
                  <a:pt x="63583" y="63957"/>
                </a:lnTo>
                <a:lnTo>
                  <a:pt x="74117" y="71742"/>
                </a:lnTo>
                <a:lnTo>
                  <a:pt x="79702" y="71091"/>
                </a:lnTo>
                <a:lnTo>
                  <a:pt x="86425" y="71091"/>
                </a:lnTo>
                <a:lnTo>
                  <a:pt x="67484" y="56582"/>
                </a:lnTo>
                <a:lnTo>
                  <a:pt x="50974" y="41656"/>
                </a:lnTo>
                <a:close/>
              </a:path>
              <a:path w="90804" h="83820">
                <a:moveTo>
                  <a:pt x="6997" y="8483"/>
                </a:moveTo>
                <a:lnTo>
                  <a:pt x="8390" y="22330"/>
                </a:lnTo>
                <a:lnTo>
                  <a:pt x="12551" y="33104"/>
                </a:lnTo>
                <a:lnTo>
                  <a:pt x="12636" y="33323"/>
                </a:lnTo>
                <a:lnTo>
                  <a:pt x="18692" y="42503"/>
                </a:lnTo>
                <a:lnTo>
                  <a:pt x="25514" y="50914"/>
                </a:lnTo>
                <a:lnTo>
                  <a:pt x="39005" y="50914"/>
                </a:lnTo>
                <a:lnTo>
                  <a:pt x="30911" y="41656"/>
                </a:lnTo>
                <a:lnTo>
                  <a:pt x="50974" y="41656"/>
                </a:lnTo>
                <a:lnTo>
                  <a:pt x="46313" y="37442"/>
                </a:lnTo>
                <a:lnTo>
                  <a:pt x="40845" y="32397"/>
                </a:lnTo>
                <a:lnTo>
                  <a:pt x="36309" y="32397"/>
                </a:lnTo>
                <a:lnTo>
                  <a:pt x="29232" y="27398"/>
                </a:lnTo>
                <a:lnTo>
                  <a:pt x="22234" y="20826"/>
                </a:lnTo>
                <a:lnTo>
                  <a:pt x="14945" y="14061"/>
                </a:lnTo>
                <a:lnTo>
                  <a:pt x="6997" y="8483"/>
                </a:lnTo>
                <a:close/>
              </a:path>
              <a:path w="90804" h="83820">
                <a:moveTo>
                  <a:pt x="8825" y="4635"/>
                </a:moveTo>
                <a:lnTo>
                  <a:pt x="4686" y="4635"/>
                </a:lnTo>
                <a:lnTo>
                  <a:pt x="14295" y="9869"/>
                </a:lnTo>
                <a:lnTo>
                  <a:pt x="21964" y="17049"/>
                </a:lnTo>
                <a:lnTo>
                  <a:pt x="28900" y="24963"/>
                </a:lnTo>
                <a:lnTo>
                  <a:pt x="36309" y="32397"/>
                </a:lnTo>
                <a:lnTo>
                  <a:pt x="40845" y="32397"/>
                </a:lnTo>
                <a:lnTo>
                  <a:pt x="25348" y="18098"/>
                </a:lnTo>
                <a:lnTo>
                  <a:pt x="8825" y="4635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9096432" y="359115"/>
            <a:ext cx="90170" cy="83820"/>
          </a:xfrm>
          <a:custGeom>
            <a:avLst/>
            <a:gdLst/>
            <a:ahLst/>
            <a:cxnLst/>
            <a:rect l="l" t="t" r="r" b="b"/>
            <a:pathLst>
              <a:path w="90170" h="83820">
                <a:moveTo>
                  <a:pt x="70598" y="43205"/>
                </a:moveTo>
                <a:lnTo>
                  <a:pt x="58635" y="43205"/>
                </a:lnTo>
                <a:lnTo>
                  <a:pt x="49723" y="52228"/>
                </a:lnTo>
                <a:lnTo>
                  <a:pt x="40046" y="60486"/>
                </a:lnTo>
                <a:lnTo>
                  <a:pt x="30021" y="68397"/>
                </a:lnTo>
                <a:lnTo>
                  <a:pt x="20065" y="76377"/>
                </a:lnTo>
                <a:lnTo>
                  <a:pt x="21361" y="79781"/>
                </a:lnTo>
                <a:lnTo>
                  <a:pt x="17310" y="81775"/>
                </a:lnTo>
                <a:lnTo>
                  <a:pt x="19291" y="83312"/>
                </a:lnTo>
                <a:lnTo>
                  <a:pt x="38842" y="70682"/>
                </a:lnTo>
                <a:lnTo>
                  <a:pt x="60821" y="57084"/>
                </a:lnTo>
                <a:lnTo>
                  <a:pt x="66759" y="51689"/>
                </a:lnTo>
                <a:lnTo>
                  <a:pt x="64808" y="51689"/>
                </a:lnTo>
                <a:lnTo>
                  <a:pt x="70489" y="43360"/>
                </a:lnTo>
                <a:lnTo>
                  <a:pt x="70598" y="43205"/>
                </a:lnTo>
                <a:close/>
              </a:path>
              <a:path w="90170" h="83820">
                <a:moveTo>
                  <a:pt x="85636" y="0"/>
                </a:moveTo>
                <a:lnTo>
                  <a:pt x="64168" y="18649"/>
                </a:lnTo>
                <a:lnTo>
                  <a:pt x="43189" y="37785"/>
                </a:lnTo>
                <a:lnTo>
                  <a:pt x="22024" y="56735"/>
                </a:lnTo>
                <a:lnTo>
                  <a:pt x="0" y="74828"/>
                </a:lnTo>
                <a:lnTo>
                  <a:pt x="5600" y="73990"/>
                </a:lnTo>
                <a:lnTo>
                  <a:pt x="9309" y="71272"/>
                </a:lnTo>
                <a:lnTo>
                  <a:pt x="16832" y="71272"/>
                </a:lnTo>
                <a:lnTo>
                  <a:pt x="26472" y="64050"/>
                </a:lnTo>
                <a:lnTo>
                  <a:pt x="37158" y="56245"/>
                </a:lnTo>
                <a:lnTo>
                  <a:pt x="47975" y="49053"/>
                </a:lnTo>
                <a:lnTo>
                  <a:pt x="58635" y="43205"/>
                </a:lnTo>
                <a:lnTo>
                  <a:pt x="70598" y="43205"/>
                </a:lnTo>
                <a:lnTo>
                  <a:pt x="76881" y="34250"/>
                </a:lnTo>
                <a:lnTo>
                  <a:pt x="77369" y="33172"/>
                </a:lnTo>
                <a:lnTo>
                  <a:pt x="54775" y="33172"/>
                </a:lnTo>
                <a:lnTo>
                  <a:pt x="60203" y="25362"/>
                </a:lnTo>
                <a:lnTo>
                  <a:pt x="67058" y="17741"/>
                </a:lnTo>
                <a:lnTo>
                  <a:pt x="67179" y="17606"/>
                </a:lnTo>
                <a:lnTo>
                  <a:pt x="75284" y="10496"/>
                </a:lnTo>
                <a:lnTo>
                  <a:pt x="84099" y="4622"/>
                </a:lnTo>
                <a:lnTo>
                  <a:pt x="88602" y="4622"/>
                </a:lnTo>
                <a:lnTo>
                  <a:pt x="88480" y="4025"/>
                </a:lnTo>
                <a:lnTo>
                  <a:pt x="85636" y="0"/>
                </a:lnTo>
                <a:close/>
              </a:path>
              <a:path w="90170" h="83820">
                <a:moveTo>
                  <a:pt x="16832" y="71272"/>
                </a:moveTo>
                <a:lnTo>
                  <a:pt x="9309" y="71272"/>
                </a:lnTo>
                <a:lnTo>
                  <a:pt x="16205" y="71742"/>
                </a:lnTo>
                <a:lnTo>
                  <a:pt x="16832" y="71272"/>
                </a:lnTo>
                <a:close/>
              </a:path>
              <a:path w="90170" h="83820">
                <a:moveTo>
                  <a:pt x="88602" y="4622"/>
                </a:moveTo>
                <a:lnTo>
                  <a:pt x="84099" y="4622"/>
                </a:lnTo>
                <a:lnTo>
                  <a:pt x="85112" y="17606"/>
                </a:lnTo>
                <a:lnTo>
                  <a:pt x="85194" y="18649"/>
                </a:lnTo>
                <a:lnTo>
                  <a:pt x="85296" y="19960"/>
                </a:lnTo>
                <a:lnTo>
                  <a:pt x="80721" y="32499"/>
                </a:lnTo>
                <a:lnTo>
                  <a:pt x="73012" y="42866"/>
                </a:lnTo>
                <a:lnTo>
                  <a:pt x="64808" y="51689"/>
                </a:lnTo>
                <a:lnTo>
                  <a:pt x="66759" y="51689"/>
                </a:lnTo>
                <a:lnTo>
                  <a:pt x="79393" y="40208"/>
                </a:lnTo>
                <a:lnTo>
                  <a:pt x="88722" y="17741"/>
                </a:lnTo>
                <a:lnTo>
                  <a:pt x="89494" y="10496"/>
                </a:lnTo>
                <a:lnTo>
                  <a:pt x="89544" y="9258"/>
                </a:lnTo>
                <a:lnTo>
                  <a:pt x="88602" y="4622"/>
                </a:lnTo>
                <a:close/>
              </a:path>
              <a:path w="90170" h="83820">
                <a:moveTo>
                  <a:pt x="83324" y="9258"/>
                </a:moveTo>
                <a:lnTo>
                  <a:pt x="75838" y="13657"/>
                </a:lnTo>
                <a:lnTo>
                  <a:pt x="68468" y="19667"/>
                </a:lnTo>
                <a:lnTo>
                  <a:pt x="61389" y="26451"/>
                </a:lnTo>
                <a:lnTo>
                  <a:pt x="54775" y="33172"/>
                </a:lnTo>
                <a:lnTo>
                  <a:pt x="77369" y="33172"/>
                </a:lnTo>
                <a:lnTo>
                  <a:pt x="81865" y="23251"/>
                </a:lnTo>
                <a:lnTo>
                  <a:pt x="83195" y="10496"/>
                </a:lnTo>
                <a:lnTo>
                  <a:pt x="83296" y="9525"/>
                </a:lnTo>
                <a:lnTo>
                  <a:pt x="83324" y="9258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8736765" y="360654"/>
            <a:ext cx="72390" cy="45085"/>
          </a:xfrm>
          <a:custGeom>
            <a:avLst/>
            <a:gdLst/>
            <a:ahLst/>
            <a:cxnLst/>
            <a:rect l="l" t="t" r="r" b="b"/>
            <a:pathLst>
              <a:path w="72390" h="45085">
                <a:moveTo>
                  <a:pt x="45300" y="24911"/>
                </a:moveTo>
                <a:lnTo>
                  <a:pt x="26768" y="24911"/>
                </a:lnTo>
                <a:lnTo>
                  <a:pt x="39530" y="27563"/>
                </a:lnTo>
                <a:lnTo>
                  <a:pt x="51092" y="32397"/>
                </a:lnTo>
                <a:lnTo>
                  <a:pt x="58610" y="36347"/>
                </a:lnTo>
                <a:lnTo>
                  <a:pt x="64109" y="44831"/>
                </a:lnTo>
                <a:lnTo>
                  <a:pt x="71920" y="43967"/>
                </a:lnTo>
                <a:lnTo>
                  <a:pt x="66108" y="39680"/>
                </a:lnTo>
                <a:lnTo>
                  <a:pt x="59213" y="35445"/>
                </a:lnTo>
                <a:lnTo>
                  <a:pt x="51728" y="30458"/>
                </a:lnTo>
                <a:lnTo>
                  <a:pt x="45300" y="24911"/>
                </a:lnTo>
                <a:close/>
              </a:path>
              <a:path w="72390" h="45085">
                <a:moveTo>
                  <a:pt x="12812" y="18516"/>
                </a:moveTo>
                <a:lnTo>
                  <a:pt x="500" y="18516"/>
                </a:lnTo>
                <a:lnTo>
                  <a:pt x="0" y="20358"/>
                </a:lnTo>
                <a:lnTo>
                  <a:pt x="75" y="20891"/>
                </a:lnTo>
                <a:lnTo>
                  <a:pt x="4025" y="31635"/>
                </a:lnTo>
                <a:lnTo>
                  <a:pt x="14401" y="25811"/>
                </a:lnTo>
                <a:lnTo>
                  <a:pt x="26768" y="24911"/>
                </a:lnTo>
                <a:lnTo>
                  <a:pt x="45300" y="24911"/>
                </a:lnTo>
                <a:lnTo>
                  <a:pt x="44145" y="23914"/>
                </a:lnTo>
                <a:lnTo>
                  <a:pt x="42875" y="22377"/>
                </a:lnTo>
                <a:lnTo>
                  <a:pt x="11747" y="22377"/>
                </a:lnTo>
                <a:lnTo>
                  <a:pt x="12534" y="19304"/>
                </a:lnTo>
                <a:lnTo>
                  <a:pt x="12812" y="18516"/>
                </a:lnTo>
                <a:close/>
              </a:path>
              <a:path w="72390" h="45085">
                <a:moveTo>
                  <a:pt x="39685" y="18516"/>
                </a:moveTo>
                <a:lnTo>
                  <a:pt x="19698" y="18516"/>
                </a:lnTo>
                <a:lnTo>
                  <a:pt x="18653" y="20891"/>
                </a:lnTo>
                <a:lnTo>
                  <a:pt x="15925" y="20891"/>
                </a:lnTo>
                <a:lnTo>
                  <a:pt x="14223" y="22034"/>
                </a:lnTo>
                <a:lnTo>
                  <a:pt x="11747" y="22377"/>
                </a:lnTo>
                <a:lnTo>
                  <a:pt x="42875" y="22377"/>
                </a:lnTo>
                <a:lnTo>
                  <a:pt x="39685" y="18516"/>
                </a:lnTo>
                <a:close/>
              </a:path>
              <a:path w="72390" h="45085">
                <a:moveTo>
                  <a:pt x="19162" y="18516"/>
                </a:moveTo>
                <a:lnTo>
                  <a:pt x="16370" y="18516"/>
                </a:lnTo>
                <a:lnTo>
                  <a:pt x="16065" y="20358"/>
                </a:lnTo>
                <a:lnTo>
                  <a:pt x="19162" y="18516"/>
                </a:lnTo>
                <a:close/>
              </a:path>
              <a:path w="72390" h="45085">
                <a:moveTo>
                  <a:pt x="17271" y="18389"/>
                </a:moveTo>
                <a:lnTo>
                  <a:pt x="12857" y="18389"/>
                </a:lnTo>
                <a:lnTo>
                  <a:pt x="12812" y="18516"/>
                </a:lnTo>
                <a:lnTo>
                  <a:pt x="16370" y="18516"/>
                </a:lnTo>
                <a:lnTo>
                  <a:pt x="17271" y="18389"/>
                </a:lnTo>
                <a:close/>
              </a:path>
              <a:path w="72390" h="45085">
                <a:moveTo>
                  <a:pt x="19754" y="18389"/>
                </a:moveTo>
                <a:lnTo>
                  <a:pt x="19375" y="18389"/>
                </a:lnTo>
                <a:lnTo>
                  <a:pt x="19162" y="18516"/>
                </a:lnTo>
                <a:lnTo>
                  <a:pt x="19698" y="18516"/>
                </a:lnTo>
                <a:lnTo>
                  <a:pt x="19754" y="18389"/>
                </a:lnTo>
                <a:close/>
              </a:path>
              <a:path w="72390" h="45085">
                <a:moveTo>
                  <a:pt x="22542" y="0"/>
                </a:moveTo>
                <a:lnTo>
                  <a:pt x="11196" y="1337"/>
                </a:lnTo>
                <a:lnTo>
                  <a:pt x="3001" y="9317"/>
                </a:lnTo>
                <a:lnTo>
                  <a:pt x="832" y="17297"/>
                </a:lnTo>
                <a:lnTo>
                  <a:pt x="726" y="17684"/>
                </a:lnTo>
                <a:lnTo>
                  <a:pt x="618" y="18084"/>
                </a:lnTo>
                <a:lnTo>
                  <a:pt x="535" y="18389"/>
                </a:lnTo>
                <a:lnTo>
                  <a:pt x="12857" y="18389"/>
                </a:lnTo>
                <a:lnTo>
                  <a:pt x="13538" y="16459"/>
                </a:lnTo>
                <a:lnTo>
                  <a:pt x="17144" y="16205"/>
                </a:lnTo>
                <a:lnTo>
                  <a:pt x="37898" y="16205"/>
                </a:lnTo>
                <a:lnTo>
                  <a:pt x="33400" y="10156"/>
                </a:lnTo>
                <a:lnTo>
                  <a:pt x="27775" y="3529"/>
                </a:lnTo>
                <a:lnTo>
                  <a:pt x="22542" y="0"/>
                </a:lnTo>
                <a:close/>
              </a:path>
              <a:path w="72390" h="45085">
                <a:moveTo>
                  <a:pt x="37898" y="16205"/>
                </a:moveTo>
                <a:lnTo>
                  <a:pt x="17144" y="16205"/>
                </a:lnTo>
                <a:lnTo>
                  <a:pt x="17159" y="16459"/>
                </a:lnTo>
                <a:lnTo>
                  <a:pt x="17271" y="18389"/>
                </a:lnTo>
                <a:lnTo>
                  <a:pt x="19375" y="18389"/>
                </a:lnTo>
                <a:lnTo>
                  <a:pt x="19888" y="18084"/>
                </a:lnTo>
                <a:lnTo>
                  <a:pt x="39328" y="18084"/>
                </a:lnTo>
                <a:lnTo>
                  <a:pt x="38998" y="17684"/>
                </a:lnTo>
                <a:lnTo>
                  <a:pt x="37898" y="16205"/>
                </a:lnTo>
                <a:close/>
              </a:path>
              <a:path w="72390" h="45085">
                <a:moveTo>
                  <a:pt x="39328" y="18084"/>
                </a:moveTo>
                <a:lnTo>
                  <a:pt x="19888" y="18084"/>
                </a:lnTo>
                <a:lnTo>
                  <a:pt x="19754" y="18389"/>
                </a:lnTo>
                <a:lnTo>
                  <a:pt x="39580" y="18389"/>
                </a:lnTo>
                <a:lnTo>
                  <a:pt x="39328" y="1808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8974546" y="360657"/>
            <a:ext cx="72390" cy="45085"/>
          </a:xfrm>
          <a:custGeom>
            <a:avLst/>
            <a:gdLst/>
            <a:ahLst/>
            <a:cxnLst/>
            <a:rect l="l" t="t" r="r" b="b"/>
            <a:pathLst>
              <a:path w="72390" h="45085">
                <a:moveTo>
                  <a:pt x="48602" y="0"/>
                </a:moveTo>
                <a:lnTo>
                  <a:pt x="38202" y="12936"/>
                </a:lnTo>
                <a:lnTo>
                  <a:pt x="26394" y="24686"/>
                </a:lnTo>
                <a:lnTo>
                  <a:pt x="13721" y="35127"/>
                </a:lnTo>
                <a:lnTo>
                  <a:pt x="0" y="44742"/>
                </a:lnTo>
                <a:lnTo>
                  <a:pt x="15544" y="36448"/>
                </a:lnTo>
                <a:lnTo>
                  <a:pt x="32761" y="28028"/>
                </a:lnTo>
                <a:lnTo>
                  <a:pt x="50761" y="24686"/>
                </a:lnTo>
                <a:lnTo>
                  <a:pt x="70878" y="24686"/>
                </a:lnTo>
                <a:lnTo>
                  <a:pt x="71622" y="22364"/>
                </a:lnTo>
                <a:lnTo>
                  <a:pt x="57861" y="22364"/>
                </a:lnTo>
                <a:lnTo>
                  <a:pt x="56311" y="20828"/>
                </a:lnTo>
                <a:lnTo>
                  <a:pt x="53225" y="20828"/>
                </a:lnTo>
                <a:lnTo>
                  <a:pt x="54025" y="17995"/>
                </a:lnTo>
                <a:lnTo>
                  <a:pt x="55420" y="17995"/>
                </a:lnTo>
                <a:lnTo>
                  <a:pt x="54775" y="16205"/>
                </a:lnTo>
                <a:lnTo>
                  <a:pt x="71417" y="16205"/>
                </a:lnTo>
                <a:lnTo>
                  <a:pt x="69611" y="9239"/>
                </a:lnTo>
                <a:lnTo>
                  <a:pt x="61341" y="1801"/>
                </a:lnTo>
                <a:lnTo>
                  <a:pt x="48602" y="0"/>
                </a:lnTo>
                <a:close/>
              </a:path>
              <a:path w="72390" h="45085">
                <a:moveTo>
                  <a:pt x="70878" y="24686"/>
                </a:moveTo>
                <a:lnTo>
                  <a:pt x="50761" y="24686"/>
                </a:lnTo>
                <a:lnTo>
                  <a:pt x="68656" y="31623"/>
                </a:lnTo>
                <a:lnTo>
                  <a:pt x="70878" y="24686"/>
                </a:lnTo>
                <a:close/>
              </a:path>
              <a:path w="72390" h="45085">
                <a:moveTo>
                  <a:pt x="71417" y="16205"/>
                </a:moveTo>
                <a:lnTo>
                  <a:pt x="54775" y="16205"/>
                </a:lnTo>
                <a:lnTo>
                  <a:pt x="58229" y="16852"/>
                </a:lnTo>
                <a:lnTo>
                  <a:pt x="60286" y="18910"/>
                </a:lnTo>
                <a:lnTo>
                  <a:pt x="60947" y="22364"/>
                </a:lnTo>
                <a:lnTo>
                  <a:pt x="71622" y="22364"/>
                </a:lnTo>
                <a:lnTo>
                  <a:pt x="72342" y="20116"/>
                </a:lnTo>
                <a:lnTo>
                  <a:pt x="72391" y="19963"/>
                </a:lnTo>
                <a:lnTo>
                  <a:pt x="71417" y="16205"/>
                </a:lnTo>
                <a:close/>
              </a:path>
              <a:path w="72390" h="45085">
                <a:moveTo>
                  <a:pt x="55420" y="17995"/>
                </a:moveTo>
                <a:lnTo>
                  <a:pt x="54025" y="17995"/>
                </a:lnTo>
                <a:lnTo>
                  <a:pt x="56028" y="19963"/>
                </a:lnTo>
                <a:lnTo>
                  <a:pt x="55749" y="18910"/>
                </a:lnTo>
                <a:lnTo>
                  <a:pt x="55420" y="17995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8837219" y="367588"/>
            <a:ext cx="109220" cy="19685"/>
          </a:xfrm>
          <a:custGeom>
            <a:avLst/>
            <a:gdLst/>
            <a:ahLst/>
            <a:cxnLst/>
            <a:rect l="l" t="t" r="r" b="b"/>
            <a:pathLst>
              <a:path w="109220" h="19685">
                <a:moveTo>
                  <a:pt x="33947" y="18529"/>
                </a:moveTo>
                <a:lnTo>
                  <a:pt x="4991" y="0"/>
                </a:lnTo>
                <a:lnTo>
                  <a:pt x="0" y="3873"/>
                </a:lnTo>
                <a:lnTo>
                  <a:pt x="5981" y="10261"/>
                </a:lnTo>
                <a:lnTo>
                  <a:pt x="13614" y="15532"/>
                </a:lnTo>
                <a:lnTo>
                  <a:pt x="22923" y="18643"/>
                </a:lnTo>
                <a:lnTo>
                  <a:pt x="33947" y="18529"/>
                </a:lnTo>
                <a:close/>
              </a:path>
              <a:path w="109220" h="19685">
                <a:moveTo>
                  <a:pt x="108775" y="3098"/>
                </a:moveTo>
                <a:lnTo>
                  <a:pt x="103378" y="3098"/>
                </a:lnTo>
                <a:lnTo>
                  <a:pt x="98640" y="9359"/>
                </a:lnTo>
                <a:lnTo>
                  <a:pt x="91821" y="13525"/>
                </a:lnTo>
                <a:lnTo>
                  <a:pt x="83832" y="16535"/>
                </a:lnTo>
                <a:lnTo>
                  <a:pt x="75603" y="19304"/>
                </a:lnTo>
                <a:lnTo>
                  <a:pt x="87134" y="18491"/>
                </a:lnTo>
                <a:lnTo>
                  <a:pt x="96266" y="15278"/>
                </a:lnTo>
                <a:lnTo>
                  <a:pt x="103365" y="10033"/>
                </a:lnTo>
                <a:lnTo>
                  <a:pt x="108775" y="3098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8748512" y="376858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5397" y="0"/>
                </a:moveTo>
                <a:lnTo>
                  <a:pt x="1790" y="254"/>
                </a:lnTo>
                <a:lnTo>
                  <a:pt x="787" y="3098"/>
                </a:lnTo>
                <a:lnTo>
                  <a:pt x="0" y="6172"/>
                </a:lnTo>
                <a:lnTo>
                  <a:pt x="2476" y="5829"/>
                </a:lnTo>
                <a:lnTo>
                  <a:pt x="4178" y="4686"/>
                </a:lnTo>
                <a:lnTo>
                  <a:pt x="6934" y="4622"/>
                </a:lnTo>
                <a:lnTo>
                  <a:pt x="8140" y="1879"/>
                </a:lnTo>
                <a:lnTo>
                  <a:pt x="4318" y="4165"/>
                </a:lnTo>
                <a:lnTo>
                  <a:pt x="4622" y="2311"/>
                </a:lnTo>
                <a:lnTo>
                  <a:pt x="5524" y="2184"/>
                </a:lnTo>
                <a:lnTo>
                  <a:pt x="5397" y="0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8682687" y="391510"/>
            <a:ext cx="35560" cy="60960"/>
          </a:xfrm>
          <a:custGeom>
            <a:avLst/>
            <a:gdLst/>
            <a:ahLst/>
            <a:cxnLst/>
            <a:rect l="l" t="t" r="r" b="b"/>
            <a:pathLst>
              <a:path w="35559" h="60959">
                <a:moveTo>
                  <a:pt x="3233" y="6446"/>
                </a:moveTo>
                <a:lnTo>
                  <a:pt x="21091" y="51460"/>
                </a:lnTo>
                <a:lnTo>
                  <a:pt x="34961" y="60947"/>
                </a:lnTo>
                <a:lnTo>
                  <a:pt x="30952" y="52032"/>
                </a:lnTo>
                <a:lnTo>
                  <a:pt x="25463" y="44600"/>
                </a:lnTo>
                <a:lnTo>
                  <a:pt x="24408" y="43205"/>
                </a:lnTo>
                <a:lnTo>
                  <a:pt x="16444" y="43205"/>
                </a:lnTo>
                <a:lnTo>
                  <a:pt x="10467" y="37076"/>
                </a:lnTo>
                <a:lnTo>
                  <a:pt x="5203" y="28149"/>
                </a:lnTo>
                <a:lnTo>
                  <a:pt x="2280" y="17298"/>
                </a:lnTo>
                <a:lnTo>
                  <a:pt x="3233" y="6446"/>
                </a:lnTo>
                <a:close/>
              </a:path>
              <a:path w="35559" h="60959">
                <a:moveTo>
                  <a:pt x="25028" y="28549"/>
                </a:moveTo>
                <a:lnTo>
                  <a:pt x="15670" y="28549"/>
                </a:lnTo>
                <a:lnTo>
                  <a:pt x="21143" y="31292"/>
                </a:lnTo>
                <a:lnTo>
                  <a:pt x="26998" y="43548"/>
                </a:lnTo>
                <a:lnTo>
                  <a:pt x="31100" y="42430"/>
                </a:lnTo>
                <a:lnTo>
                  <a:pt x="31354" y="39598"/>
                </a:lnTo>
                <a:lnTo>
                  <a:pt x="30440" y="35598"/>
                </a:lnTo>
                <a:lnTo>
                  <a:pt x="31875" y="33947"/>
                </a:lnTo>
                <a:lnTo>
                  <a:pt x="25028" y="28549"/>
                </a:lnTo>
                <a:close/>
              </a:path>
              <a:path w="35559" h="60959">
                <a:moveTo>
                  <a:pt x="4875" y="12344"/>
                </a:moveTo>
                <a:lnTo>
                  <a:pt x="5809" y="22018"/>
                </a:lnTo>
                <a:lnTo>
                  <a:pt x="8531" y="29903"/>
                </a:lnTo>
                <a:lnTo>
                  <a:pt x="12317" y="36724"/>
                </a:lnTo>
                <a:lnTo>
                  <a:pt x="16444" y="43205"/>
                </a:lnTo>
                <a:lnTo>
                  <a:pt x="24408" y="43205"/>
                </a:lnTo>
                <a:lnTo>
                  <a:pt x="19900" y="37242"/>
                </a:lnTo>
                <a:lnTo>
                  <a:pt x="15670" y="28549"/>
                </a:lnTo>
                <a:lnTo>
                  <a:pt x="25028" y="28549"/>
                </a:lnTo>
                <a:lnTo>
                  <a:pt x="23354" y="27230"/>
                </a:lnTo>
                <a:lnTo>
                  <a:pt x="16381" y="19684"/>
                </a:lnTo>
                <a:lnTo>
                  <a:pt x="10882" y="19684"/>
                </a:lnTo>
                <a:lnTo>
                  <a:pt x="7669" y="14198"/>
                </a:lnTo>
                <a:lnTo>
                  <a:pt x="4875" y="12344"/>
                </a:lnTo>
                <a:close/>
              </a:path>
              <a:path w="35559" h="60959">
                <a:moveTo>
                  <a:pt x="4875" y="0"/>
                </a:moveTo>
                <a:lnTo>
                  <a:pt x="3473" y="5504"/>
                </a:lnTo>
                <a:lnTo>
                  <a:pt x="7961" y="8737"/>
                </a:lnTo>
                <a:lnTo>
                  <a:pt x="8977" y="15697"/>
                </a:lnTo>
                <a:lnTo>
                  <a:pt x="13383" y="19311"/>
                </a:lnTo>
                <a:lnTo>
                  <a:pt x="13228" y="19311"/>
                </a:lnTo>
                <a:lnTo>
                  <a:pt x="10882" y="19684"/>
                </a:lnTo>
                <a:lnTo>
                  <a:pt x="16381" y="19684"/>
                </a:lnTo>
                <a:lnTo>
                  <a:pt x="16036" y="19311"/>
                </a:lnTo>
                <a:lnTo>
                  <a:pt x="9888" y="10224"/>
                </a:lnTo>
                <a:lnTo>
                  <a:pt x="4875" y="0"/>
                </a:lnTo>
                <a:close/>
              </a:path>
              <a:path w="35559" h="60959">
                <a:moveTo>
                  <a:pt x="3473" y="5504"/>
                </a:moveTo>
                <a:lnTo>
                  <a:pt x="3316" y="5504"/>
                </a:lnTo>
                <a:lnTo>
                  <a:pt x="3233" y="6446"/>
                </a:lnTo>
                <a:lnTo>
                  <a:pt x="3473" y="550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9066344" y="391514"/>
            <a:ext cx="36195" cy="62230"/>
          </a:xfrm>
          <a:custGeom>
            <a:avLst/>
            <a:gdLst/>
            <a:ahLst/>
            <a:cxnLst/>
            <a:rect l="l" t="t" r="r" b="b"/>
            <a:pathLst>
              <a:path w="36195" h="62229">
                <a:moveTo>
                  <a:pt x="26483" y="29311"/>
                </a:moveTo>
                <a:lnTo>
                  <a:pt x="18516" y="29311"/>
                </a:lnTo>
                <a:lnTo>
                  <a:pt x="14026" y="37549"/>
                </a:lnTo>
                <a:lnTo>
                  <a:pt x="8826" y="44813"/>
                </a:lnTo>
                <a:lnTo>
                  <a:pt x="3675" y="52662"/>
                </a:lnTo>
                <a:lnTo>
                  <a:pt x="0" y="61721"/>
                </a:lnTo>
                <a:lnTo>
                  <a:pt x="9900" y="53794"/>
                </a:lnTo>
                <a:lnTo>
                  <a:pt x="20675" y="44813"/>
                </a:lnTo>
                <a:lnTo>
                  <a:pt x="21393" y="43967"/>
                </a:lnTo>
                <a:lnTo>
                  <a:pt x="18516" y="43967"/>
                </a:lnTo>
                <a:lnTo>
                  <a:pt x="21787" y="37857"/>
                </a:lnTo>
                <a:lnTo>
                  <a:pt x="25801" y="31000"/>
                </a:lnTo>
                <a:lnTo>
                  <a:pt x="26483" y="29311"/>
                </a:lnTo>
                <a:close/>
              </a:path>
              <a:path w="36195" h="62229">
                <a:moveTo>
                  <a:pt x="30086" y="0"/>
                </a:moveTo>
                <a:lnTo>
                  <a:pt x="24953" y="10289"/>
                </a:lnTo>
                <a:lnTo>
                  <a:pt x="18376" y="19140"/>
                </a:lnTo>
                <a:lnTo>
                  <a:pt x="10905" y="27098"/>
                </a:lnTo>
                <a:lnTo>
                  <a:pt x="3086" y="34709"/>
                </a:lnTo>
                <a:lnTo>
                  <a:pt x="4889" y="37261"/>
                </a:lnTo>
                <a:lnTo>
                  <a:pt x="3441" y="42748"/>
                </a:lnTo>
                <a:lnTo>
                  <a:pt x="4635" y="43967"/>
                </a:lnTo>
                <a:lnTo>
                  <a:pt x="8801" y="39141"/>
                </a:lnTo>
                <a:lnTo>
                  <a:pt x="13665" y="31000"/>
                </a:lnTo>
                <a:lnTo>
                  <a:pt x="13515" y="31000"/>
                </a:lnTo>
                <a:lnTo>
                  <a:pt x="18516" y="29311"/>
                </a:lnTo>
                <a:lnTo>
                  <a:pt x="26483" y="29311"/>
                </a:lnTo>
                <a:lnTo>
                  <a:pt x="29066" y="22914"/>
                </a:lnTo>
                <a:lnTo>
                  <a:pt x="29283" y="20827"/>
                </a:lnTo>
                <a:lnTo>
                  <a:pt x="29364" y="20053"/>
                </a:lnTo>
                <a:lnTo>
                  <a:pt x="22377" y="20053"/>
                </a:lnTo>
                <a:lnTo>
                  <a:pt x="23406" y="16192"/>
                </a:lnTo>
                <a:lnTo>
                  <a:pt x="28067" y="9296"/>
                </a:lnTo>
                <a:lnTo>
                  <a:pt x="31635" y="5397"/>
                </a:lnTo>
                <a:lnTo>
                  <a:pt x="35613" y="5397"/>
                </a:lnTo>
                <a:lnTo>
                  <a:pt x="35636" y="3263"/>
                </a:lnTo>
                <a:lnTo>
                  <a:pt x="30086" y="0"/>
                </a:lnTo>
                <a:close/>
              </a:path>
              <a:path w="36195" h="62229">
                <a:moveTo>
                  <a:pt x="35613" y="5397"/>
                </a:moveTo>
                <a:lnTo>
                  <a:pt x="31635" y="5397"/>
                </a:lnTo>
                <a:lnTo>
                  <a:pt x="32513" y="14998"/>
                </a:lnTo>
                <a:lnTo>
                  <a:pt x="32622" y="16192"/>
                </a:lnTo>
                <a:lnTo>
                  <a:pt x="32720" y="17265"/>
                </a:lnTo>
                <a:lnTo>
                  <a:pt x="29891" y="27678"/>
                </a:lnTo>
                <a:lnTo>
                  <a:pt x="24654" y="36592"/>
                </a:lnTo>
                <a:lnTo>
                  <a:pt x="18516" y="43967"/>
                </a:lnTo>
                <a:lnTo>
                  <a:pt x="21393" y="43967"/>
                </a:lnTo>
                <a:lnTo>
                  <a:pt x="29793" y="34063"/>
                </a:lnTo>
                <a:lnTo>
                  <a:pt x="34721" y="20827"/>
                </a:lnTo>
                <a:lnTo>
                  <a:pt x="35509" y="14998"/>
                </a:lnTo>
                <a:lnTo>
                  <a:pt x="35613" y="5397"/>
                </a:lnTo>
                <a:close/>
              </a:path>
              <a:path w="36195" h="62229">
                <a:moveTo>
                  <a:pt x="27978" y="12826"/>
                </a:moveTo>
                <a:lnTo>
                  <a:pt x="24485" y="17779"/>
                </a:lnTo>
                <a:lnTo>
                  <a:pt x="22377" y="20053"/>
                </a:lnTo>
                <a:lnTo>
                  <a:pt x="29364" y="20053"/>
                </a:lnTo>
                <a:lnTo>
                  <a:pt x="30086" y="13119"/>
                </a:lnTo>
                <a:lnTo>
                  <a:pt x="27978" y="1282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8725359" y="395371"/>
            <a:ext cx="59055" cy="17780"/>
          </a:xfrm>
          <a:custGeom>
            <a:avLst/>
            <a:gdLst/>
            <a:ahLst/>
            <a:cxnLst/>
            <a:rect l="l" t="t" r="r" b="b"/>
            <a:pathLst>
              <a:path w="59054" h="17779">
                <a:moveTo>
                  <a:pt x="58635" y="0"/>
                </a:moveTo>
                <a:lnTo>
                  <a:pt x="42594" y="129"/>
                </a:lnTo>
                <a:lnTo>
                  <a:pt x="28803" y="5178"/>
                </a:lnTo>
                <a:lnTo>
                  <a:pt x="15269" y="9565"/>
                </a:lnTo>
                <a:lnTo>
                  <a:pt x="0" y="7708"/>
                </a:lnTo>
                <a:lnTo>
                  <a:pt x="13530" y="17164"/>
                </a:lnTo>
                <a:lnTo>
                  <a:pt x="27451" y="13184"/>
                </a:lnTo>
                <a:lnTo>
                  <a:pt x="42305" y="4538"/>
                </a:lnTo>
                <a:lnTo>
                  <a:pt x="58635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8999227" y="395307"/>
            <a:ext cx="59055" cy="17780"/>
          </a:xfrm>
          <a:custGeom>
            <a:avLst/>
            <a:gdLst/>
            <a:ahLst/>
            <a:cxnLst/>
            <a:rect l="l" t="t" r="r" b="b"/>
            <a:pathLst>
              <a:path w="59054" h="17779">
                <a:moveTo>
                  <a:pt x="15596" y="0"/>
                </a:moveTo>
                <a:lnTo>
                  <a:pt x="0" y="830"/>
                </a:lnTo>
                <a:lnTo>
                  <a:pt x="16941" y="4829"/>
                </a:lnTo>
                <a:lnTo>
                  <a:pt x="32146" y="13357"/>
                </a:lnTo>
                <a:lnTo>
                  <a:pt x="45937" y="17359"/>
                </a:lnTo>
                <a:lnTo>
                  <a:pt x="58635" y="7777"/>
                </a:lnTo>
                <a:lnTo>
                  <a:pt x="43375" y="9601"/>
                </a:lnTo>
                <a:lnTo>
                  <a:pt x="29541" y="4966"/>
                </a:lnTo>
                <a:lnTo>
                  <a:pt x="15596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8767023" y="401903"/>
            <a:ext cx="27305" cy="15240"/>
          </a:xfrm>
          <a:custGeom>
            <a:avLst/>
            <a:gdLst/>
            <a:ahLst/>
            <a:cxnLst/>
            <a:rect l="l" t="t" r="r" b="b"/>
            <a:pathLst>
              <a:path w="27304" h="15240">
                <a:moveTo>
                  <a:pt x="16719" y="0"/>
                </a:moveTo>
                <a:lnTo>
                  <a:pt x="6842" y="2125"/>
                </a:lnTo>
                <a:lnTo>
                  <a:pt x="293" y="7057"/>
                </a:lnTo>
                <a:lnTo>
                  <a:pt x="0" y="15067"/>
                </a:lnTo>
                <a:lnTo>
                  <a:pt x="3331" y="7980"/>
                </a:lnTo>
                <a:lnTo>
                  <a:pt x="9361" y="3596"/>
                </a:lnTo>
                <a:lnTo>
                  <a:pt x="17461" y="1284"/>
                </a:lnTo>
                <a:lnTo>
                  <a:pt x="27000" y="412"/>
                </a:lnTo>
                <a:lnTo>
                  <a:pt x="16719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8989974" y="401776"/>
            <a:ext cx="82550" cy="161925"/>
          </a:xfrm>
          <a:custGeom>
            <a:avLst/>
            <a:gdLst/>
            <a:ahLst/>
            <a:cxnLst/>
            <a:rect l="l" t="t" r="r" b="b"/>
            <a:pathLst>
              <a:path w="82550" h="161925">
                <a:moveTo>
                  <a:pt x="29070" y="14681"/>
                </a:moveTo>
                <a:lnTo>
                  <a:pt x="28384" y="11430"/>
                </a:lnTo>
                <a:lnTo>
                  <a:pt x="28536" y="9017"/>
                </a:lnTo>
                <a:lnTo>
                  <a:pt x="23507" y="4394"/>
                </a:lnTo>
                <a:lnTo>
                  <a:pt x="16408" y="1206"/>
                </a:lnTo>
                <a:lnTo>
                  <a:pt x="8229" y="0"/>
                </a:lnTo>
                <a:lnTo>
                  <a:pt x="0" y="1308"/>
                </a:lnTo>
                <a:lnTo>
                  <a:pt x="10401" y="1511"/>
                </a:lnTo>
                <a:lnTo>
                  <a:pt x="18402" y="4127"/>
                </a:lnTo>
                <a:lnTo>
                  <a:pt x="24142" y="8991"/>
                </a:lnTo>
                <a:lnTo>
                  <a:pt x="27774" y="15963"/>
                </a:lnTo>
                <a:lnTo>
                  <a:pt x="29070" y="14681"/>
                </a:lnTo>
                <a:close/>
              </a:path>
              <a:path w="82550" h="161925">
                <a:moveTo>
                  <a:pt x="65455" y="70446"/>
                </a:moveTo>
                <a:lnTo>
                  <a:pt x="64985" y="70446"/>
                </a:lnTo>
                <a:lnTo>
                  <a:pt x="64731" y="70624"/>
                </a:lnTo>
                <a:lnTo>
                  <a:pt x="65455" y="70446"/>
                </a:lnTo>
                <a:close/>
              </a:path>
              <a:path w="82550" h="161925">
                <a:moveTo>
                  <a:pt x="71945" y="124040"/>
                </a:moveTo>
                <a:lnTo>
                  <a:pt x="71056" y="124460"/>
                </a:lnTo>
                <a:lnTo>
                  <a:pt x="71945" y="125577"/>
                </a:lnTo>
                <a:lnTo>
                  <a:pt x="71945" y="124040"/>
                </a:lnTo>
                <a:close/>
              </a:path>
              <a:path w="82550" h="161925">
                <a:moveTo>
                  <a:pt x="74282" y="98120"/>
                </a:moveTo>
                <a:lnTo>
                  <a:pt x="73152" y="96354"/>
                </a:lnTo>
                <a:lnTo>
                  <a:pt x="70840" y="97472"/>
                </a:lnTo>
                <a:lnTo>
                  <a:pt x="74282" y="98120"/>
                </a:lnTo>
                <a:close/>
              </a:path>
              <a:path w="82550" h="161925">
                <a:moveTo>
                  <a:pt x="82537" y="104686"/>
                </a:moveTo>
                <a:lnTo>
                  <a:pt x="78232" y="98856"/>
                </a:lnTo>
                <a:lnTo>
                  <a:pt x="74282" y="98120"/>
                </a:lnTo>
                <a:lnTo>
                  <a:pt x="76936" y="102298"/>
                </a:lnTo>
                <a:lnTo>
                  <a:pt x="80225" y="104686"/>
                </a:lnTo>
                <a:lnTo>
                  <a:pt x="78066" y="109474"/>
                </a:lnTo>
                <a:lnTo>
                  <a:pt x="75984" y="113322"/>
                </a:lnTo>
                <a:lnTo>
                  <a:pt x="75501" y="114046"/>
                </a:lnTo>
                <a:lnTo>
                  <a:pt x="70967" y="116268"/>
                </a:lnTo>
                <a:lnTo>
                  <a:pt x="68935" y="114046"/>
                </a:lnTo>
                <a:lnTo>
                  <a:pt x="70510" y="113322"/>
                </a:lnTo>
                <a:lnTo>
                  <a:pt x="77063" y="110312"/>
                </a:lnTo>
                <a:lnTo>
                  <a:pt x="76720" y="107873"/>
                </a:lnTo>
                <a:lnTo>
                  <a:pt x="76593" y="107010"/>
                </a:lnTo>
                <a:lnTo>
                  <a:pt x="76377" y="105549"/>
                </a:lnTo>
                <a:lnTo>
                  <a:pt x="75907" y="102298"/>
                </a:lnTo>
                <a:lnTo>
                  <a:pt x="75819" y="101663"/>
                </a:lnTo>
                <a:lnTo>
                  <a:pt x="72034" y="100609"/>
                </a:lnTo>
                <a:lnTo>
                  <a:pt x="67106" y="99288"/>
                </a:lnTo>
                <a:lnTo>
                  <a:pt x="67106" y="107010"/>
                </a:lnTo>
                <a:lnTo>
                  <a:pt x="62064" y="107873"/>
                </a:lnTo>
                <a:lnTo>
                  <a:pt x="55118" y="113322"/>
                </a:lnTo>
                <a:lnTo>
                  <a:pt x="50901" y="110096"/>
                </a:lnTo>
                <a:lnTo>
                  <a:pt x="52793" y="105549"/>
                </a:lnTo>
                <a:lnTo>
                  <a:pt x="61226" y="107543"/>
                </a:lnTo>
                <a:lnTo>
                  <a:pt x="67106" y="107010"/>
                </a:lnTo>
                <a:lnTo>
                  <a:pt x="67106" y="99288"/>
                </a:lnTo>
                <a:lnTo>
                  <a:pt x="70840" y="97472"/>
                </a:lnTo>
                <a:lnTo>
                  <a:pt x="69672" y="97256"/>
                </a:lnTo>
                <a:lnTo>
                  <a:pt x="58496" y="98120"/>
                </a:lnTo>
                <a:lnTo>
                  <a:pt x="59169" y="98120"/>
                </a:lnTo>
                <a:lnTo>
                  <a:pt x="51676" y="99288"/>
                </a:lnTo>
                <a:lnTo>
                  <a:pt x="62077" y="95605"/>
                </a:lnTo>
                <a:lnTo>
                  <a:pt x="64604" y="94348"/>
                </a:lnTo>
                <a:lnTo>
                  <a:pt x="71374" y="90982"/>
                </a:lnTo>
                <a:lnTo>
                  <a:pt x="78308" y="83680"/>
                </a:lnTo>
                <a:lnTo>
                  <a:pt x="80987" y="72288"/>
                </a:lnTo>
                <a:lnTo>
                  <a:pt x="70091" y="69380"/>
                </a:lnTo>
                <a:lnTo>
                  <a:pt x="65455" y="70446"/>
                </a:lnTo>
                <a:lnTo>
                  <a:pt x="74561" y="71145"/>
                </a:lnTo>
                <a:lnTo>
                  <a:pt x="77914" y="73837"/>
                </a:lnTo>
                <a:lnTo>
                  <a:pt x="77152" y="78397"/>
                </a:lnTo>
                <a:lnTo>
                  <a:pt x="76606" y="81191"/>
                </a:lnTo>
                <a:lnTo>
                  <a:pt x="72821" y="86868"/>
                </a:lnTo>
                <a:lnTo>
                  <a:pt x="68973" y="90639"/>
                </a:lnTo>
                <a:lnTo>
                  <a:pt x="70408" y="86347"/>
                </a:lnTo>
                <a:lnTo>
                  <a:pt x="70954" y="84823"/>
                </a:lnTo>
                <a:lnTo>
                  <a:pt x="74841" y="81788"/>
                </a:lnTo>
                <a:lnTo>
                  <a:pt x="74828" y="76149"/>
                </a:lnTo>
                <a:lnTo>
                  <a:pt x="73482" y="73190"/>
                </a:lnTo>
                <a:lnTo>
                  <a:pt x="73063" y="72288"/>
                </a:lnTo>
                <a:lnTo>
                  <a:pt x="72872" y="72288"/>
                </a:lnTo>
                <a:lnTo>
                  <a:pt x="66459" y="73190"/>
                </a:lnTo>
                <a:lnTo>
                  <a:pt x="61150" y="73075"/>
                </a:lnTo>
                <a:lnTo>
                  <a:pt x="61150" y="83680"/>
                </a:lnTo>
                <a:lnTo>
                  <a:pt x="51803" y="94348"/>
                </a:lnTo>
                <a:lnTo>
                  <a:pt x="50139" y="92875"/>
                </a:lnTo>
                <a:lnTo>
                  <a:pt x="50139" y="124752"/>
                </a:lnTo>
                <a:lnTo>
                  <a:pt x="47815" y="127165"/>
                </a:lnTo>
                <a:lnTo>
                  <a:pt x="47815" y="125577"/>
                </a:lnTo>
                <a:lnTo>
                  <a:pt x="48437" y="125107"/>
                </a:lnTo>
                <a:lnTo>
                  <a:pt x="49009" y="124752"/>
                </a:lnTo>
                <a:lnTo>
                  <a:pt x="50139" y="124752"/>
                </a:lnTo>
                <a:lnTo>
                  <a:pt x="50139" y="92875"/>
                </a:lnTo>
                <a:lnTo>
                  <a:pt x="47815" y="90805"/>
                </a:lnTo>
                <a:lnTo>
                  <a:pt x="49961" y="86347"/>
                </a:lnTo>
                <a:lnTo>
                  <a:pt x="50076" y="86106"/>
                </a:lnTo>
                <a:lnTo>
                  <a:pt x="56349" y="85445"/>
                </a:lnTo>
                <a:lnTo>
                  <a:pt x="60159" y="82321"/>
                </a:lnTo>
                <a:lnTo>
                  <a:pt x="61150" y="83680"/>
                </a:lnTo>
                <a:lnTo>
                  <a:pt x="61150" y="73075"/>
                </a:lnTo>
                <a:lnTo>
                  <a:pt x="60934" y="73063"/>
                </a:lnTo>
                <a:lnTo>
                  <a:pt x="64731" y="70624"/>
                </a:lnTo>
                <a:lnTo>
                  <a:pt x="59804" y="71755"/>
                </a:lnTo>
                <a:lnTo>
                  <a:pt x="51041" y="76911"/>
                </a:lnTo>
                <a:lnTo>
                  <a:pt x="44729" y="82321"/>
                </a:lnTo>
                <a:lnTo>
                  <a:pt x="54635" y="71513"/>
                </a:lnTo>
                <a:lnTo>
                  <a:pt x="56210" y="69786"/>
                </a:lnTo>
                <a:lnTo>
                  <a:pt x="67830" y="57632"/>
                </a:lnTo>
                <a:lnTo>
                  <a:pt x="68732" y="56680"/>
                </a:lnTo>
                <a:lnTo>
                  <a:pt x="76581" y="40779"/>
                </a:lnTo>
                <a:lnTo>
                  <a:pt x="74891" y="26771"/>
                </a:lnTo>
                <a:lnTo>
                  <a:pt x="74079" y="20053"/>
                </a:lnTo>
                <a:lnTo>
                  <a:pt x="74079" y="35598"/>
                </a:lnTo>
                <a:lnTo>
                  <a:pt x="72529" y="43751"/>
                </a:lnTo>
                <a:lnTo>
                  <a:pt x="72453" y="44094"/>
                </a:lnTo>
                <a:lnTo>
                  <a:pt x="68935" y="51650"/>
                </a:lnTo>
                <a:lnTo>
                  <a:pt x="64795" y="57632"/>
                </a:lnTo>
                <a:lnTo>
                  <a:pt x="66332" y="52679"/>
                </a:lnTo>
                <a:lnTo>
                  <a:pt x="67462" y="50063"/>
                </a:lnTo>
                <a:lnTo>
                  <a:pt x="67525" y="49923"/>
                </a:lnTo>
                <a:lnTo>
                  <a:pt x="68757" y="47129"/>
                </a:lnTo>
                <a:lnTo>
                  <a:pt x="70713" y="40779"/>
                </a:lnTo>
                <a:lnTo>
                  <a:pt x="70878" y="36347"/>
                </a:lnTo>
                <a:lnTo>
                  <a:pt x="70967" y="32943"/>
                </a:lnTo>
                <a:lnTo>
                  <a:pt x="68300" y="33388"/>
                </a:lnTo>
                <a:lnTo>
                  <a:pt x="64046" y="38862"/>
                </a:lnTo>
                <a:lnTo>
                  <a:pt x="60159" y="40678"/>
                </a:lnTo>
                <a:lnTo>
                  <a:pt x="61518" y="36347"/>
                </a:lnTo>
                <a:lnTo>
                  <a:pt x="69227" y="31724"/>
                </a:lnTo>
                <a:lnTo>
                  <a:pt x="72504" y="26771"/>
                </a:lnTo>
                <a:lnTo>
                  <a:pt x="74079" y="35598"/>
                </a:lnTo>
                <a:lnTo>
                  <a:pt x="74079" y="20053"/>
                </a:lnTo>
                <a:lnTo>
                  <a:pt x="74053" y="19837"/>
                </a:lnTo>
                <a:lnTo>
                  <a:pt x="69265" y="25565"/>
                </a:lnTo>
                <a:lnTo>
                  <a:pt x="64363" y="31724"/>
                </a:lnTo>
                <a:lnTo>
                  <a:pt x="59156" y="37846"/>
                </a:lnTo>
                <a:lnTo>
                  <a:pt x="56311" y="40690"/>
                </a:lnTo>
                <a:lnTo>
                  <a:pt x="56311" y="49923"/>
                </a:lnTo>
                <a:lnTo>
                  <a:pt x="53479" y="55511"/>
                </a:lnTo>
                <a:lnTo>
                  <a:pt x="49415" y="61341"/>
                </a:lnTo>
                <a:lnTo>
                  <a:pt x="44551" y="66865"/>
                </a:lnTo>
                <a:lnTo>
                  <a:pt x="41656" y="69456"/>
                </a:lnTo>
                <a:lnTo>
                  <a:pt x="41656" y="146354"/>
                </a:lnTo>
                <a:lnTo>
                  <a:pt x="39103" y="145796"/>
                </a:lnTo>
                <a:lnTo>
                  <a:pt x="34010" y="141147"/>
                </a:lnTo>
                <a:lnTo>
                  <a:pt x="33934" y="135559"/>
                </a:lnTo>
                <a:lnTo>
                  <a:pt x="40093" y="135559"/>
                </a:lnTo>
                <a:lnTo>
                  <a:pt x="38493" y="143332"/>
                </a:lnTo>
                <a:lnTo>
                  <a:pt x="41656" y="146354"/>
                </a:lnTo>
                <a:lnTo>
                  <a:pt x="41656" y="69456"/>
                </a:lnTo>
                <a:lnTo>
                  <a:pt x="39331" y="71513"/>
                </a:lnTo>
                <a:lnTo>
                  <a:pt x="41402" y="65151"/>
                </a:lnTo>
                <a:lnTo>
                  <a:pt x="46164" y="60020"/>
                </a:lnTo>
                <a:lnTo>
                  <a:pt x="51765" y="55245"/>
                </a:lnTo>
                <a:lnTo>
                  <a:pt x="56184" y="50063"/>
                </a:lnTo>
                <a:lnTo>
                  <a:pt x="56311" y="49923"/>
                </a:lnTo>
                <a:lnTo>
                  <a:pt x="56311" y="40690"/>
                </a:lnTo>
                <a:lnTo>
                  <a:pt x="53225" y="43751"/>
                </a:lnTo>
                <a:lnTo>
                  <a:pt x="46088" y="50063"/>
                </a:lnTo>
                <a:lnTo>
                  <a:pt x="37655" y="58026"/>
                </a:lnTo>
                <a:lnTo>
                  <a:pt x="30073" y="66560"/>
                </a:lnTo>
                <a:lnTo>
                  <a:pt x="25450" y="74599"/>
                </a:lnTo>
                <a:lnTo>
                  <a:pt x="25463" y="86347"/>
                </a:lnTo>
                <a:lnTo>
                  <a:pt x="31369" y="94970"/>
                </a:lnTo>
                <a:lnTo>
                  <a:pt x="37973" y="103428"/>
                </a:lnTo>
                <a:lnTo>
                  <a:pt x="40106" y="114719"/>
                </a:lnTo>
                <a:lnTo>
                  <a:pt x="39192" y="121564"/>
                </a:lnTo>
                <a:lnTo>
                  <a:pt x="39154" y="121793"/>
                </a:lnTo>
                <a:lnTo>
                  <a:pt x="28536" y="129374"/>
                </a:lnTo>
                <a:lnTo>
                  <a:pt x="28422" y="131775"/>
                </a:lnTo>
                <a:lnTo>
                  <a:pt x="44919" y="161429"/>
                </a:lnTo>
                <a:lnTo>
                  <a:pt x="51701" y="157060"/>
                </a:lnTo>
                <a:lnTo>
                  <a:pt x="54140" y="155486"/>
                </a:lnTo>
                <a:lnTo>
                  <a:pt x="54127" y="154520"/>
                </a:lnTo>
                <a:lnTo>
                  <a:pt x="54000" y="147802"/>
                </a:lnTo>
                <a:lnTo>
                  <a:pt x="53962" y="145592"/>
                </a:lnTo>
                <a:lnTo>
                  <a:pt x="53936" y="144145"/>
                </a:lnTo>
                <a:lnTo>
                  <a:pt x="54584" y="144145"/>
                </a:lnTo>
                <a:lnTo>
                  <a:pt x="65062" y="145592"/>
                </a:lnTo>
                <a:lnTo>
                  <a:pt x="68503" y="140931"/>
                </a:lnTo>
                <a:lnTo>
                  <a:pt x="74828" y="139407"/>
                </a:lnTo>
                <a:lnTo>
                  <a:pt x="74002" y="135559"/>
                </a:lnTo>
                <a:lnTo>
                  <a:pt x="74079" y="131775"/>
                </a:lnTo>
                <a:lnTo>
                  <a:pt x="74168" y="129781"/>
                </a:lnTo>
                <a:lnTo>
                  <a:pt x="72504" y="126288"/>
                </a:lnTo>
                <a:lnTo>
                  <a:pt x="71945" y="125577"/>
                </a:lnTo>
                <a:lnTo>
                  <a:pt x="71818" y="126288"/>
                </a:lnTo>
                <a:lnTo>
                  <a:pt x="71742" y="127622"/>
                </a:lnTo>
                <a:lnTo>
                  <a:pt x="71615" y="129781"/>
                </a:lnTo>
                <a:lnTo>
                  <a:pt x="71526" y="134315"/>
                </a:lnTo>
                <a:lnTo>
                  <a:pt x="72504" y="137871"/>
                </a:lnTo>
                <a:lnTo>
                  <a:pt x="67487" y="139077"/>
                </a:lnTo>
                <a:lnTo>
                  <a:pt x="63284" y="144145"/>
                </a:lnTo>
                <a:lnTo>
                  <a:pt x="57073" y="141719"/>
                </a:lnTo>
                <a:lnTo>
                  <a:pt x="62001" y="140741"/>
                </a:lnTo>
                <a:lnTo>
                  <a:pt x="62306" y="140589"/>
                </a:lnTo>
                <a:lnTo>
                  <a:pt x="65951" y="138760"/>
                </a:lnTo>
                <a:lnTo>
                  <a:pt x="70192" y="137096"/>
                </a:lnTo>
                <a:lnTo>
                  <a:pt x="69659" y="134315"/>
                </a:lnTo>
                <a:lnTo>
                  <a:pt x="69608" y="134048"/>
                </a:lnTo>
                <a:lnTo>
                  <a:pt x="69723" y="128308"/>
                </a:lnTo>
                <a:lnTo>
                  <a:pt x="67106" y="126288"/>
                </a:lnTo>
                <a:lnTo>
                  <a:pt x="68643" y="125577"/>
                </a:lnTo>
                <a:lnTo>
                  <a:pt x="70421" y="124752"/>
                </a:lnTo>
                <a:lnTo>
                  <a:pt x="71056" y="124460"/>
                </a:lnTo>
                <a:lnTo>
                  <a:pt x="70205" y="123393"/>
                </a:lnTo>
                <a:lnTo>
                  <a:pt x="68757" y="121564"/>
                </a:lnTo>
                <a:lnTo>
                  <a:pt x="61709" y="122821"/>
                </a:lnTo>
                <a:lnTo>
                  <a:pt x="61709" y="133235"/>
                </a:lnTo>
                <a:lnTo>
                  <a:pt x="57277" y="134048"/>
                </a:lnTo>
                <a:lnTo>
                  <a:pt x="55880" y="132461"/>
                </a:lnTo>
                <a:lnTo>
                  <a:pt x="52489" y="128612"/>
                </a:lnTo>
                <a:lnTo>
                  <a:pt x="52463" y="143852"/>
                </a:lnTo>
                <a:lnTo>
                  <a:pt x="52247" y="142913"/>
                </a:lnTo>
                <a:lnTo>
                  <a:pt x="52349" y="143332"/>
                </a:lnTo>
                <a:lnTo>
                  <a:pt x="52463" y="143852"/>
                </a:lnTo>
                <a:lnTo>
                  <a:pt x="52463" y="128612"/>
                </a:lnTo>
                <a:lnTo>
                  <a:pt x="51727" y="128371"/>
                </a:lnTo>
                <a:lnTo>
                  <a:pt x="51727" y="140525"/>
                </a:lnTo>
                <a:lnTo>
                  <a:pt x="50787" y="140500"/>
                </a:lnTo>
                <a:lnTo>
                  <a:pt x="50787" y="150787"/>
                </a:lnTo>
                <a:lnTo>
                  <a:pt x="50431" y="151180"/>
                </a:lnTo>
                <a:lnTo>
                  <a:pt x="50571" y="153860"/>
                </a:lnTo>
                <a:lnTo>
                  <a:pt x="50596" y="154520"/>
                </a:lnTo>
                <a:lnTo>
                  <a:pt x="50431" y="151180"/>
                </a:lnTo>
                <a:lnTo>
                  <a:pt x="50253" y="147802"/>
                </a:lnTo>
                <a:lnTo>
                  <a:pt x="50177" y="146354"/>
                </a:lnTo>
                <a:lnTo>
                  <a:pt x="50139" y="145592"/>
                </a:lnTo>
                <a:lnTo>
                  <a:pt x="50787" y="150787"/>
                </a:lnTo>
                <a:lnTo>
                  <a:pt x="50787" y="140500"/>
                </a:lnTo>
                <a:lnTo>
                  <a:pt x="47561" y="140398"/>
                </a:lnTo>
                <a:lnTo>
                  <a:pt x="47561" y="154305"/>
                </a:lnTo>
                <a:lnTo>
                  <a:pt x="46901" y="155028"/>
                </a:lnTo>
                <a:lnTo>
                  <a:pt x="40779" y="157060"/>
                </a:lnTo>
                <a:lnTo>
                  <a:pt x="34709" y="155613"/>
                </a:lnTo>
                <a:lnTo>
                  <a:pt x="41452" y="153860"/>
                </a:lnTo>
                <a:lnTo>
                  <a:pt x="47561" y="154305"/>
                </a:lnTo>
                <a:lnTo>
                  <a:pt x="47561" y="140398"/>
                </a:lnTo>
                <a:lnTo>
                  <a:pt x="45161" y="140322"/>
                </a:lnTo>
                <a:lnTo>
                  <a:pt x="44437" y="135559"/>
                </a:lnTo>
                <a:lnTo>
                  <a:pt x="44246" y="134315"/>
                </a:lnTo>
                <a:lnTo>
                  <a:pt x="44183" y="133819"/>
                </a:lnTo>
                <a:lnTo>
                  <a:pt x="44094" y="133235"/>
                </a:lnTo>
                <a:lnTo>
                  <a:pt x="43967" y="132461"/>
                </a:lnTo>
                <a:lnTo>
                  <a:pt x="50355" y="134315"/>
                </a:lnTo>
                <a:lnTo>
                  <a:pt x="51727" y="140525"/>
                </a:lnTo>
                <a:lnTo>
                  <a:pt x="51727" y="128371"/>
                </a:lnTo>
                <a:lnTo>
                  <a:pt x="48120" y="127165"/>
                </a:lnTo>
                <a:lnTo>
                  <a:pt x="51803" y="127622"/>
                </a:lnTo>
                <a:lnTo>
                  <a:pt x="53225" y="128612"/>
                </a:lnTo>
                <a:lnTo>
                  <a:pt x="55308" y="127914"/>
                </a:lnTo>
                <a:lnTo>
                  <a:pt x="51600" y="126746"/>
                </a:lnTo>
                <a:lnTo>
                  <a:pt x="50901" y="126288"/>
                </a:lnTo>
                <a:lnTo>
                  <a:pt x="54025" y="125577"/>
                </a:lnTo>
                <a:lnTo>
                  <a:pt x="54648" y="125577"/>
                </a:lnTo>
                <a:lnTo>
                  <a:pt x="57759" y="131775"/>
                </a:lnTo>
                <a:lnTo>
                  <a:pt x="61709" y="133235"/>
                </a:lnTo>
                <a:lnTo>
                  <a:pt x="61709" y="122821"/>
                </a:lnTo>
                <a:lnTo>
                  <a:pt x="58432" y="123393"/>
                </a:lnTo>
                <a:lnTo>
                  <a:pt x="54762" y="118579"/>
                </a:lnTo>
                <a:lnTo>
                  <a:pt x="64541" y="119227"/>
                </a:lnTo>
                <a:lnTo>
                  <a:pt x="67335" y="118579"/>
                </a:lnTo>
                <a:lnTo>
                  <a:pt x="73888" y="117055"/>
                </a:lnTo>
                <a:lnTo>
                  <a:pt x="74980" y="116268"/>
                </a:lnTo>
                <a:lnTo>
                  <a:pt x="80619" y="112179"/>
                </a:lnTo>
                <a:lnTo>
                  <a:pt x="82537" y="10468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8670588" y="433941"/>
            <a:ext cx="58419" cy="38735"/>
          </a:xfrm>
          <a:custGeom>
            <a:avLst/>
            <a:gdLst/>
            <a:ahLst/>
            <a:cxnLst/>
            <a:rect l="l" t="t" r="r" b="b"/>
            <a:pathLst>
              <a:path w="58420" h="38734">
                <a:moveTo>
                  <a:pt x="0" y="0"/>
                </a:moveTo>
                <a:lnTo>
                  <a:pt x="25463" y="33172"/>
                </a:lnTo>
                <a:lnTo>
                  <a:pt x="36818" y="38580"/>
                </a:lnTo>
                <a:lnTo>
                  <a:pt x="41460" y="38580"/>
                </a:lnTo>
                <a:lnTo>
                  <a:pt x="45516" y="35483"/>
                </a:lnTo>
                <a:lnTo>
                  <a:pt x="39940" y="31396"/>
                </a:lnTo>
                <a:lnTo>
                  <a:pt x="33744" y="27526"/>
                </a:lnTo>
                <a:lnTo>
                  <a:pt x="29939" y="24688"/>
                </a:lnTo>
                <a:lnTo>
                  <a:pt x="16979" y="24688"/>
                </a:lnTo>
                <a:lnTo>
                  <a:pt x="12359" y="20356"/>
                </a:lnTo>
                <a:lnTo>
                  <a:pt x="7745" y="15030"/>
                </a:lnTo>
                <a:lnTo>
                  <a:pt x="4662" y="9133"/>
                </a:lnTo>
                <a:lnTo>
                  <a:pt x="4635" y="3086"/>
                </a:lnTo>
                <a:lnTo>
                  <a:pt x="11960" y="3086"/>
                </a:lnTo>
                <a:lnTo>
                  <a:pt x="0" y="0"/>
                </a:lnTo>
                <a:close/>
              </a:path>
              <a:path w="58420" h="38734">
                <a:moveTo>
                  <a:pt x="39271" y="18516"/>
                </a:moveTo>
                <a:lnTo>
                  <a:pt x="24688" y="18516"/>
                </a:lnTo>
                <a:lnTo>
                  <a:pt x="32784" y="22786"/>
                </a:lnTo>
                <a:lnTo>
                  <a:pt x="40317" y="28151"/>
                </a:lnTo>
                <a:lnTo>
                  <a:pt x="48329" y="32555"/>
                </a:lnTo>
                <a:lnTo>
                  <a:pt x="57861" y="33947"/>
                </a:lnTo>
                <a:lnTo>
                  <a:pt x="45344" y="23510"/>
                </a:lnTo>
                <a:lnTo>
                  <a:pt x="39271" y="18516"/>
                </a:lnTo>
                <a:close/>
              </a:path>
              <a:path w="58420" h="38734">
                <a:moveTo>
                  <a:pt x="6946" y="6172"/>
                </a:moveTo>
                <a:lnTo>
                  <a:pt x="8572" y="14058"/>
                </a:lnTo>
                <a:lnTo>
                  <a:pt x="13944" y="18199"/>
                </a:lnTo>
                <a:lnTo>
                  <a:pt x="16979" y="24688"/>
                </a:lnTo>
                <a:lnTo>
                  <a:pt x="29939" y="24688"/>
                </a:lnTo>
                <a:lnTo>
                  <a:pt x="28107" y="23317"/>
                </a:lnTo>
                <a:lnTo>
                  <a:pt x="24688" y="18516"/>
                </a:lnTo>
                <a:lnTo>
                  <a:pt x="39271" y="18516"/>
                </a:lnTo>
                <a:lnTo>
                  <a:pt x="32750" y="13154"/>
                </a:lnTo>
                <a:lnTo>
                  <a:pt x="31359" y="12344"/>
                </a:lnTo>
                <a:lnTo>
                  <a:pt x="25463" y="12344"/>
                </a:lnTo>
                <a:lnTo>
                  <a:pt x="19964" y="9601"/>
                </a:lnTo>
                <a:lnTo>
                  <a:pt x="13804" y="7543"/>
                </a:lnTo>
                <a:lnTo>
                  <a:pt x="6946" y="6172"/>
                </a:lnTo>
                <a:close/>
              </a:path>
              <a:path w="58420" h="38734">
                <a:moveTo>
                  <a:pt x="21576" y="6647"/>
                </a:moveTo>
                <a:lnTo>
                  <a:pt x="25463" y="12344"/>
                </a:lnTo>
                <a:lnTo>
                  <a:pt x="31359" y="12344"/>
                </a:lnTo>
                <a:lnTo>
                  <a:pt x="21576" y="6647"/>
                </a:lnTo>
                <a:close/>
              </a:path>
              <a:path w="58420" h="38734">
                <a:moveTo>
                  <a:pt x="21399" y="6388"/>
                </a:moveTo>
                <a:lnTo>
                  <a:pt x="21131" y="6388"/>
                </a:lnTo>
                <a:lnTo>
                  <a:pt x="21576" y="6647"/>
                </a:lnTo>
                <a:lnTo>
                  <a:pt x="21399" y="6388"/>
                </a:lnTo>
                <a:close/>
              </a:path>
              <a:path w="58420" h="38734">
                <a:moveTo>
                  <a:pt x="11960" y="3086"/>
                </a:moveTo>
                <a:lnTo>
                  <a:pt x="4635" y="3086"/>
                </a:lnTo>
                <a:lnTo>
                  <a:pt x="12433" y="5321"/>
                </a:lnTo>
                <a:lnTo>
                  <a:pt x="21399" y="6388"/>
                </a:lnTo>
                <a:lnTo>
                  <a:pt x="21131" y="6388"/>
                </a:lnTo>
                <a:lnTo>
                  <a:pt x="18245" y="4707"/>
                </a:lnTo>
                <a:lnTo>
                  <a:pt x="11960" y="308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9068389" y="434715"/>
            <a:ext cx="6985" cy="5715"/>
          </a:xfrm>
          <a:custGeom>
            <a:avLst/>
            <a:gdLst/>
            <a:ahLst/>
            <a:cxnLst/>
            <a:rect l="l" t="t" r="r" b="b"/>
            <a:pathLst>
              <a:path w="6984" h="5715">
                <a:moveTo>
                  <a:pt x="4902" y="0"/>
                </a:moveTo>
                <a:lnTo>
                  <a:pt x="4584" y="1790"/>
                </a:lnTo>
                <a:lnTo>
                  <a:pt x="0" y="3263"/>
                </a:lnTo>
                <a:lnTo>
                  <a:pt x="2590" y="5397"/>
                </a:lnTo>
                <a:lnTo>
                  <a:pt x="2933" y="3632"/>
                </a:lnTo>
                <a:lnTo>
                  <a:pt x="6845" y="1498"/>
                </a:lnTo>
                <a:lnTo>
                  <a:pt x="4902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8857078" y="439346"/>
            <a:ext cx="12065" cy="26670"/>
          </a:xfrm>
          <a:custGeom>
            <a:avLst/>
            <a:gdLst/>
            <a:ahLst/>
            <a:cxnLst/>
            <a:rect l="l" t="t" r="r" b="b"/>
            <a:pathLst>
              <a:path w="12065" h="26670">
                <a:moveTo>
                  <a:pt x="2514" y="0"/>
                </a:moveTo>
                <a:lnTo>
                  <a:pt x="2336" y="6350"/>
                </a:lnTo>
                <a:lnTo>
                  <a:pt x="6172" y="12788"/>
                </a:lnTo>
                <a:lnTo>
                  <a:pt x="4063" y="18516"/>
                </a:lnTo>
                <a:lnTo>
                  <a:pt x="3911" y="12738"/>
                </a:lnTo>
                <a:lnTo>
                  <a:pt x="2197" y="8547"/>
                </a:lnTo>
                <a:lnTo>
                  <a:pt x="977" y="3860"/>
                </a:lnTo>
                <a:lnTo>
                  <a:pt x="977" y="774"/>
                </a:lnTo>
                <a:lnTo>
                  <a:pt x="281" y="5733"/>
                </a:lnTo>
                <a:lnTo>
                  <a:pt x="0" y="12833"/>
                </a:lnTo>
                <a:lnTo>
                  <a:pt x="13" y="20266"/>
                </a:lnTo>
                <a:lnTo>
                  <a:pt x="203" y="26225"/>
                </a:lnTo>
                <a:lnTo>
                  <a:pt x="11772" y="26225"/>
                </a:lnTo>
                <a:lnTo>
                  <a:pt x="10199" y="18923"/>
                </a:lnTo>
                <a:lnTo>
                  <a:pt x="8101" y="12150"/>
                </a:lnTo>
                <a:lnTo>
                  <a:pt x="5523" y="5858"/>
                </a:lnTo>
                <a:lnTo>
                  <a:pt x="2514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8914373" y="439341"/>
            <a:ext cx="12700" cy="26670"/>
          </a:xfrm>
          <a:custGeom>
            <a:avLst/>
            <a:gdLst/>
            <a:ahLst/>
            <a:cxnLst/>
            <a:rect l="l" t="t" r="r" b="b"/>
            <a:pathLst>
              <a:path w="12700" h="26670">
                <a:moveTo>
                  <a:pt x="8483" y="0"/>
                </a:moveTo>
                <a:lnTo>
                  <a:pt x="3651" y="12526"/>
                </a:lnTo>
                <a:lnTo>
                  <a:pt x="1525" y="19079"/>
                </a:lnTo>
                <a:lnTo>
                  <a:pt x="0" y="26225"/>
                </a:lnTo>
                <a:lnTo>
                  <a:pt x="12344" y="26225"/>
                </a:lnTo>
                <a:lnTo>
                  <a:pt x="12546" y="20452"/>
                </a:lnTo>
                <a:lnTo>
                  <a:pt x="12551" y="18516"/>
                </a:lnTo>
                <a:lnTo>
                  <a:pt x="6946" y="18516"/>
                </a:lnTo>
                <a:lnTo>
                  <a:pt x="6433" y="13776"/>
                </a:lnTo>
                <a:lnTo>
                  <a:pt x="6335" y="12865"/>
                </a:lnTo>
                <a:lnTo>
                  <a:pt x="6298" y="12526"/>
                </a:lnTo>
                <a:lnTo>
                  <a:pt x="6197" y="11595"/>
                </a:lnTo>
                <a:lnTo>
                  <a:pt x="10087" y="5507"/>
                </a:lnTo>
                <a:lnTo>
                  <a:pt x="10141" y="5334"/>
                </a:lnTo>
                <a:lnTo>
                  <a:pt x="8483" y="0"/>
                </a:lnTo>
                <a:close/>
              </a:path>
              <a:path w="12700" h="26670">
                <a:moveTo>
                  <a:pt x="11569" y="774"/>
                </a:moveTo>
                <a:lnTo>
                  <a:pt x="10198" y="5334"/>
                </a:lnTo>
                <a:lnTo>
                  <a:pt x="10087" y="5507"/>
                </a:lnTo>
                <a:lnTo>
                  <a:pt x="9791" y="6451"/>
                </a:lnTo>
                <a:lnTo>
                  <a:pt x="8793" y="12526"/>
                </a:lnTo>
                <a:lnTo>
                  <a:pt x="8737" y="12865"/>
                </a:lnTo>
                <a:lnTo>
                  <a:pt x="6946" y="18516"/>
                </a:lnTo>
                <a:lnTo>
                  <a:pt x="12551" y="18516"/>
                </a:lnTo>
                <a:lnTo>
                  <a:pt x="12469" y="11595"/>
                </a:lnTo>
                <a:lnTo>
                  <a:pt x="12274" y="6962"/>
                </a:lnTo>
                <a:lnTo>
                  <a:pt x="11569" y="77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8644359" y="447060"/>
            <a:ext cx="24765" cy="12065"/>
          </a:xfrm>
          <a:custGeom>
            <a:avLst/>
            <a:gdLst/>
            <a:ahLst/>
            <a:cxnLst/>
            <a:rect l="l" t="t" r="r" b="b"/>
            <a:pathLst>
              <a:path w="24765" h="12065">
                <a:moveTo>
                  <a:pt x="0" y="0"/>
                </a:moveTo>
                <a:lnTo>
                  <a:pt x="6113" y="3425"/>
                </a:lnTo>
                <a:lnTo>
                  <a:pt x="12196" y="7832"/>
                </a:lnTo>
                <a:lnTo>
                  <a:pt x="18354" y="11215"/>
                </a:lnTo>
                <a:lnTo>
                  <a:pt x="24688" y="11569"/>
                </a:lnTo>
                <a:lnTo>
                  <a:pt x="18525" y="8447"/>
                </a:lnTo>
                <a:lnTo>
                  <a:pt x="12272" y="4889"/>
                </a:lnTo>
                <a:lnTo>
                  <a:pt x="6056" y="1779"/>
                </a:lnTo>
                <a:lnTo>
                  <a:pt x="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9114180" y="446283"/>
            <a:ext cx="24765" cy="13335"/>
          </a:xfrm>
          <a:custGeom>
            <a:avLst/>
            <a:gdLst/>
            <a:ahLst/>
            <a:cxnLst/>
            <a:rect l="l" t="t" r="r" b="b"/>
            <a:pathLst>
              <a:path w="24765" h="13334">
                <a:moveTo>
                  <a:pt x="24688" y="0"/>
                </a:moveTo>
                <a:lnTo>
                  <a:pt x="18129" y="2891"/>
                </a:lnTo>
                <a:lnTo>
                  <a:pt x="11939" y="6154"/>
                </a:lnTo>
                <a:lnTo>
                  <a:pt x="0" y="13119"/>
                </a:lnTo>
                <a:lnTo>
                  <a:pt x="7036" y="11890"/>
                </a:lnTo>
                <a:lnTo>
                  <a:pt x="13296" y="8464"/>
                </a:lnTo>
                <a:lnTo>
                  <a:pt x="19080" y="4085"/>
                </a:lnTo>
                <a:lnTo>
                  <a:pt x="24688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8583469" y="448694"/>
            <a:ext cx="88900" cy="44450"/>
          </a:xfrm>
          <a:custGeom>
            <a:avLst/>
            <a:gdLst/>
            <a:ahLst/>
            <a:cxnLst/>
            <a:rect l="l" t="t" r="r" b="b"/>
            <a:pathLst>
              <a:path w="88900" h="44450">
                <a:moveTo>
                  <a:pt x="21235" y="0"/>
                </a:moveTo>
                <a:lnTo>
                  <a:pt x="0" y="0"/>
                </a:lnTo>
                <a:lnTo>
                  <a:pt x="11902" y="19196"/>
                </a:lnTo>
                <a:lnTo>
                  <a:pt x="31481" y="30864"/>
                </a:lnTo>
                <a:lnTo>
                  <a:pt x="55543" y="38049"/>
                </a:lnTo>
                <a:lnTo>
                  <a:pt x="80955" y="43886"/>
                </a:lnTo>
                <a:lnTo>
                  <a:pt x="83470" y="42286"/>
                </a:lnTo>
                <a:lnTo>
                  <a:pt x="86772" y="41473"/>
                </a:lnTo>
                <a:lnTo>
                  <a:pt x="88664" y="39251"/>
                </a:lnTo>
                <a:lnTo>
                  <a:pt x="74574" y="32875"/>
                </a:lnTo>
                <a:lnTo>
                  <a:pt x="59462" y="27681"/>
                </a:lnTo>
                <a:lnTo>
                  <a:pt x="34663" y="27681"/>
                </a:lnTo>
                <a:lnTo>
                  <a:pt x="25494" y="24186"/>
                </a:lnTo>
                <a:lnTo>
                  <a:pt x="16582" y="18945"/>
                </a:lnTo>
                <a:lnTo>
                  <a:pt x="9189" y="11706"/>
                </a:lnTo>
                <a:lnTo>
                  <a:pt x="4627" y="2319"/>
                </a:lnTo>
                <a:lnTo>
                  <a:pt x="29251" y="2319"/>
                </a:lnTo>
                <a:lnTo>
                  <a:pt x="21235" y="0"/>
                </a:lnTo>
                <a:close/>
              </a:path>
              <a:path w="88900" h="44450">
                <a:moveTo>
                  <a:pt x="61825" y="15337"/>
                </a:moveTo>
                <a:lnTo>
                  <a:pt x="31577" y="15337"/>
                </a:lnTo>
                <a:lnTo>
                  <a:pt x="43145" y="18426"/>
                </a:lnTo>
                <a:lnTo>
                  <a:pt x="77094" y="28456"/>
                </a:lnTo>
                <a:lnTo>
                  <a:pt x="76980" y="24963"/>
                </a:lnTo>
                <a:lnTo>
                  <a:pt x="73665" y="24684"/>
                </a:lnTo>
                <a:lnTo>
                  <a:pt x="73778" y="23379"/>
                </a:lnTo>
                <a:lnTo>
                  <a:pt x="73896" y="22027"/>
                </a:lnTo>
                <a:lnTo>
                  <a:pt x="74008" y="20734"/>
                </a:lnTo>
                <a:lnTo>
                  <a:pt x="61825" y="15337"/>
                </a:lnTo>
                <a:close/>
              </a:path>
              <a:path w="88900" h="44450">
                <a:moveTo>
                  <a:pt x="17672" y="5156"/>
                </a:moveTo>
                <a:lnTo>
                  <a:pt x="2305" y="5424"/>
                </a:lnTo>
                <a:lnTo>
                  <a:pt x="9286" y="5424"/>
                </a:lnTo>
                <a:lnTo>
                  <a:pt x="14182" y="12285"/>
                </a:lnTo>
                <a:lnTo>
                  <a:pt x="20151" y="18278"/>
                </a:lnTo>
                <a:lnTo>
                  <a:pt x="27009" y="23379"/>
                </a:lnTo>
                <a:lnTo>
                  <a:pt x="34663" y="27681"/>
                </a:lnTo>
                <a:lnTo>
                  <a:pt x="59462" y="27681"/>
                </a:lnTo>
                <a:lnTo>
                  <a:pt x="43903" y="22027"/>
                </a:lnTo>
                <a:lnTo>
                  <a:pt x="31577" y="15337"/>
                </a:lnTo>
                <a:lnTo>
                  <a:pt x="61825" y="15337"/>
                </a:lnTo>
                <a:lnTo>
                  <a:pt x="57222" y="13297"/>
                </a:lnTo>
                <a:lnTo>
                  <a:pt x="46475" y="8390"/>
                </a:lnTo>
                <a:lnTo>
                  <a:pt x="38524" y="8390"/>
                </a:lnTo>
                <a:lnTo>
                  <a:pt x="32267" y="7774"/>
                </a:lnTo>
                <a:lnTo>
                  <a:pt x="25338" y="6337"/>
                </a:lnTo>
                <a:lnTo>
                  <a:pt x="17672" y="5156"/>
                </a:lnTo>
                <a:close/>
              </a:path>
              <a:path w="88900" h="44450">
                <a:moveTo>
                  <a:pt x="29251" y="2319"/>
                </a:moveTo>
                <a:lnTo>
                  <a:pt x="14505" y="2319"/>
                </a:lnTo>
                <a:lnTo>
                  <a:pt x="23213" y="3642"/>
                </a:lnTo>
                <a:lnTo>
                  <a:pt x="31089" y="5795"/>
                </a:lnTo>
                <a:lnTo>
                  <a:pt x="38524" y="8390"/>
                </a:lnTo>
                <a:lnTo>
                  <a:pt x="46475" y="8390"/>
                </a:lnTo>
                <a:lnTo>
                  <a:pt x="39980" y="5424"/>
                </a:lnTo>
                <a:lnTo>
                  <a:pt x="29251" y="2319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8843337" y="450916"/>
            <a:ext cx="5715" cy="15240"/>
          </a:xfrm>
          <a:custGeom>
            <a:avLst/>
            <a:gdLst/>
            <a:ahLst/>
            <a:cxnLst/>
            <a:rect l="l" t="t" r="r" b="b"/>
            <a:pathLst>
              <a:path w="5715" h="15240">
                <a:moveTo>
                  <a:pt x="3924" y="0"/>
                </a:moveTo>
                <a:lnTo>
                  <a:pt x="4406" y="5016"/>
                </a:lnTo>
                <a:lnTo>
                  <a:pt x="0" y="12839"/>
                </a:lnTo>
                <a:lnTo>
                  <a:pt x="2374" y="14655"/>
                </a:lnTo>
                <a:lnTo>
                  <a:pt x="5080" y="12458"/>
                </a:lnTo>
                <a:lnTo>
                  <a:pt x="5372" y="3784"/>
                </a:lnTo>
                <a:lnTo>
                  <a:pt x="3924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8931796" y="453227"/>
            <a:ext cx="4445" cy="12700"/>
          </a:xfrm>
          <a:custGeom>
            <a:avLst/>
            <a:gdLst/>
            <a:ahLst/>
            <a:cxnLst/>
            <a:rect l="l" t="t" r="r" b="b"/>
            <a:pathLst>
              <a:path w="4445" h="12700">
                <a:moveTo>
                  <a:pt x="1866" y="0"/>
                </a:moveTo>
                <a:lnTo>
                  <a:pt x="2743" y="3746"/>
                </a:lnTo>
                <a:lnTo>
                  <a:pt x="0" y="11125"/>
                </a:lnTo>
                <a:lnTo>
                  <a:pt x="3403" y="12344"/>
                </a:lnTo>
                <a:lnTo>
                  <a:pt x="4140" y="10032"/>
                </a:lnTo>
                <a:lnTo>
                  <a:pt x="3949" y="2044"/>
                </a:lnTo>
                <a:lnTo>
                  <a:pt x="1866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8846622" y="454002"/>
            <a:ext cx="4445" cy="12065"/>
          </a:xfrm>
          <a:custGeom>
            <a:avLst/>
            <a:gdLst/>
            <a:ahLst/>
            <a:cxnLst/>
            <a:rect l="l" t="t" r="r" b="b"/>
            <a:pathLst>
              <a:path w="4445" h="12065">
                <a:moveTo>
                  <a:pt x="2946" y="0"/>
                </a:moveTo>
                <a:lnTo>
                  <a:pt x="2717" y="2857"/>
                </a:lnTo>
                <a:lnTo>
                  <a:pt x="0" y="10591"/>
                </a:lnTo>
                <a:lnTo>
                  <a:pt x="2946" y="11569"/>
                </a:lnTo>
                <a:lnTo>
                  <a:pt x="4229" y="9486"/>
                </a:lnTo>
                <a:lnTo>
                  <a:pt x="4229" y="2082"/>
                </a:lnTo>
                <a:lnTo>
                  <a:pt x="2946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8944334" y="460174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5">
                <a:moveTo>
                  <a:pt x="127" y="0"/>
                </a:moveTo>
                <a:lnTo>
                  <a:pt x="342" y="2349"/>
                </a:lnTo>
                <a:lnTo>
                  <a:pt x="0" y="5270"/>
                </a:lnTo>
                <a:lnTo>
                  <a:pt x="2438" y="5397"/>
                </a:lnTo>
                <a:lnTo>
                  <a:pt x="1917" y="3352"/>
                </a:lnTo>
                <a:lnTo>
                  <a:pt x="1219" y="1473"/>
                </a:lnTo>
                <a:lnTo>
                  <a:pt x="127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8661337" y="462863"/>
            <a:ext cx="59690" cy="31750"/>
          </a:xfrm>
          <a:custGeom>
            <a:avLst/>
            <a:gdLst/>
            <a:ahLst/>
            <a:cxnLst/>
            <a:rect l="l" t="t" r="r" b="b"/>
            <a:pathLst>
              <a:path w="59690" h="31750">
                <a:moveTo>
                  <a:pt x="10629" y="3784"/>
                </a:moveTo>
                <a:lnTo>
                  <a:pt x="6934" y="6565"/>
                </a:lnTo>
                <a:lnTo>
                  <a:pt x="8147" y="12750"/>
                </a:lnTo>
                <a:lnTo>
                  <a:pt x="8242" y="13233"/>
                </a:lnTo>
                <a:lnTo>
                  <a:pt x="12611" y="16839"/>
                </a:lnTo>
                <a:lnTo>
                  <a:pt x="17741" y="19684"/>
                </a:lnTo>
                <a:lnTo>
                  <a:pt x="11607" y="20154"/>
                </a:lnTo>
                <a:lnTo>
                  <a:pt x="11932" y="20154"/>
                </a:lnTo>
                <a:lnTo>
                  <a:pt x="23507" y="25680"/>
                </a:lnTo>
                <a:lnTo>
                  <a:pt x="41469" y="29199"/>
                </a:lnTo>
                <a:lnTo>
                  <a:pt x="59397" y="31254"/>
                </a:lnTo>
                <a:lnTo>
                  <a:pt x="52363" y="25173"/>
                </a:lnTo>
                <a:lnTo>
                  <a:pt x="43457" y="20962"/>
                </a:lnTo>
                <a:lnTo>
                  <a:pt x="34035" y="17268"/>
                </a:lnTo>
                <a:lnTo>
                  <a:pt x="25474" y="12750"/>
                </a:lnTo>
                <a:lnTo>
                  <a:pt x="46995" y="12750"/>
                </a:lnTo>
                <a:lnTo>
                  <a:pt x="29384" y="4457"/>
                </a:lnTo>
                <a:lnTo>
                  <a:pt x="19977" y="4457"/>
                </a:lnTo>
                <a:lnTo>
                  <a:pt x="10629" y="3784"/>
                </a:lnTo>
                <a:close/>
              </a:path>
              <a:path w="59690" h="31750">
                <a:moveTo>
                  <a:pt x="11455" y="19926"/>
                </a:moveTo>
                <a:lnTo>
                  <a:pt x="11607" y="20154"/>
                </a:lnTo>
                <a:lnTo>
                  <a:pt x="11932" y="20154"/>
                </a:lnTo>
                <a:lnTo>
                  <a:pt x="11455" y="19926"/>
                </a:lnTo>
                <a:close/>
              </a:path>
              <a:path w="59690" h="31750">
                <a:moveTo>
                  <a:pt x="4752" y="3447"/>
                </a:moveTo>
                <a:lnTo>
                  <a:pt x="0" y="5790"/>
                </a:lnTo>
                <a:lnTo>
                  <a:pt x="8641" y="18583"/>
                </a:lnTo>
                <a:lnTo>
                  <a:pt x="11455" y="19926"/>
                </a:lnTo>
                <a:lnTo>
                  <a:pt x="6667" y="12750"/>
                </a:lnTo>
                <a:lnTo>
                  <a:pt x="3848" y="7340"/>
                </a:lnTo>
                <a:lnTo>
                  <a:pt x="4517" y="4457"/>
                </a:lnTo>
                <a:lnTo>
                  <a:pt x="4564" y="4254"/>
                </a:lnTo>
                <a:lnTo>
                  <a:pt x="4674" y="3784"/>
                </a:lnTo>
                <a:lnTo>
                  <a:pt x="4752" y="3447"/>
                </a:lnTo>
                <a:close/>
              </a:path>
              <a:path w="59690" h="31750">
                <a:moveTo>
                  <a:pt x="46995" y="12750"/>
                </a:moveTo>
                <a:lnTo>
                  <a:pt x="25555" y="12750"/>
                </a:lnTo>
                <a:lnTo>
                  <a:pt x="33947" y="13766"/>
                </a:lnTo>
                <a:lnTo>
                  <a:pt x="40246" y="16979"/>
                </a:lnTo>
                <a:lnTo>
                  <a:pt x="48602" y="18135"/>
                </a:lnTo>
                <a:lnTo>
                  <a:pt x="48602" y="13512"/>
                </a:lnTo>
                <a:lnTo>
                  <a:pt x="46995" y="12750"/>
                </a:lnTo>
                <a:close/>
              </a:path>
              <a:path w="59690" h="31750">
                <a:moveTo>
                  <a:pt x="11742" y="0"/>
                </a:moveTo>
                <a:lnTo>
                  <a:pt x="9192" y="1257"/>
                </a:lnTo>
                <a:lnTo>
                  <a:pt x="19333" y="2231"/>
                </a:lnTo>
                <a:lnTo>
                  <a:pt x="18662" y="2231"/>
                </a:lnTo>
                <a:lnTo>
                  <a:pt x="23914" y="4254"/>
                </a:lnTo>
                <a:lnTo>
                  <a:pt x="19977" y="4457"/>
                </a:lnTo>
                <a:lnTo>
                  <a:pt x="29384" y="4457"/>
                </a:lnTo>
                <a:lnTo>
                  <a:pt x="24620" y="2231"/>
                </a:lnTo>
                <a:lnTo>
                  <a:pt x="11742" y="0"/>
                </a:lnTo>
                <a:close/>
              </a:path>
              <a:path w="59690" h="31750">
                <a:moveTo>
                  <a:pt x="5346" y="888"/>
                </a:moveTo>
                <a:lnTo>
                  <a:pt x="4752" y="3447"/>
                </a:lnTo>
                <a:lnTo>
                  <a:pt x="9192" y="1257"/>
                </a:lnTo>
                <a:lnTo>
                  <a:pt x="5346" y="888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9063268" y="462843"/>
            <a:ext cx="59690" cy="32384"/>
          </a:xfrm>
          <a:custGeom>
            <a:avLst/>
            <a:gdLst/>
            <a:ahLst/>
            <a:cxnLst/>
            <a:rect l="l" t="t" r="r" b="b"/>
            <a:pathLst>
              <a:path w="59690" h="32384">
                <a:moveTo>
                  <a:pt x="50228" y="12752"/>
                </a:moveTo>
                <a:lnTo>
                  <a:pt x="26987" y="12752"/>
                </a:lnTo>
                <a:lnTo>
                  <a:pt x="34276" y="13565"/>
                </a:lnTo>
                <a:lnTo>
                  <a:pt x="33842" y="13565"/>
                </a:lnTo>
                <a:lnTo>
                  <a:pt x="24660" y="17361"/>
                </a:lnTo>
                <a:lnTo>
                  <a:pt x="15176" y="20989"/>
                </a:lnTo>
                <a:lnTo>
                  <a:pt x="6588" y="25516"/>
                </a:lnTo>
                <a:lnTo>
                  <a:pt x="0" y="32043"/>
                </a:lnTo>
                <a:lnTo>
                  <a:pt x="18544" y="28992"/>
                </a:lnTo>
                <a:lnTo>
                  <a:pt x="36456" y="25306"/>
                </a:lnTo>
                <a:lnTo>
                  <a:pt x="46393" y="20473"/>
                </a:lnTo>
                <a:lnTo>
                  <a:pt x="40881" y="20473"/>
                </a:lnTo>
                <a:lnTo>
                  <a:pt x="45402" y="16765"/>
                </a:lnTo>
                <a:lnTo>
                  <a:pt x="50050" y="13184"/>
                </a:lnTo>
                <a:lnTo>
                  <a:pt x="50228" y="12752"/>
                </a:lnTo>
                <a:close/>
              </a:path>
              <a:path w="59690" h="32384">
                <a:moveTo>
                  <a:pt x="50058" y="0"/>
                </a:moveTo>
                <a:lnTo>
                  <a:pt x="40673" y="442"/>
                </a:lnTo>
                <a:lnTo>
                  <a:pt x="39507" y="893"/>
                </a:lnTo>
                <a:lnTo>
                  <a:pt x="39857" y="893"/>
                </a:lnTo>
                <a:lnTo>
                  <a:pt x="51955" y="2503"/>
                </a:lnTo>
                <a:lnTo>
                  <a:pt x="55537" y="5818"/>
                </a:lnTo>
                <a:lnTo>
                  <a:pt x="53729" y="12752"/>
                </a:lnTo>
                <a:lnTo>
                  <a:pt x="53617" y="13184"/>
                </a:lnTo>
                <a:lnTo>
                  <a:pt x="53517" y="13565"/>
                </a:lnTo>
                <a:lnTo>
                  <a:pt x="47942" y="17768"/>
                </a:lnTo>
                <a:lnTo>
                  <a:pt x="40881" y="20473"/>
                </a:lnTo>
                <a:lnTo>
                  <a:pt x="46393" y="20473"/>
                </a:lnTo>
                <a:lnTo>
                  <a:pt x="50990" y="18238"/>
                </a:lnTo>
                <a:lnTo>
                  <a:pt x="59397" y="5043"/>
                </a:lnTo>
                <a:lnTo>
                  <a:pt x="50058" y="0"/>
                </a:lnTo>
                <a:close/>
              </a:path>
              <a:path w="59690" h="32384">
                <a:moveTo>
                  <a:pt x="39507" y="893"/>
                </a:moveTo>
                <a:lnTo>
                  <a:pt x="31585" y="3957"/>
                </a:lnTo>
                <a:lnTo>
                  <a:pt x="23139" y="8129"/>
                </a:lnTo>
                <a:lnTo>
                  <a:pt x="17424" y="10771"/>
                </a:lnTo>
                <a:lnTo>
                  <a:pt x="7785" y="11406"/>
                </a:lnTo>
                <a:lnTo>
                  <a:pt x="10828" y="18238"/>
                </a:lnTo>
                <a:lnTo>
                  <a:pt x="10331" y="18238"/>
                </a:lnTo>
                <a:lnTo>
                  <a:pt x="18326" y="16930"/>
                </a:lnTo>
                <a:lnTo>
                  <a:pt x="26987" y="12752"/>
                </a:lnTo>
                <a:lnTo>
                  <a:pt x="50228" y="12752"/>
                </a:lnTo>
                <a:lnTo>
                  <a:pt x="52451" y="7354"/>
                </a:lnTo>
                <a:lnTo>
                  <a:pt x="50033" y="5043"/>
                </a:lnTo>
                <a:lnTo>
                  <a:pt x="35483" y="5043"/>
                </a:lnTo>
                <a:lnTo>
                  <a:pt x="39507" y="893"/>
                </a:lnTo>
                <a:close/>
              </a:path>
              <a:path w="59690" h="32384">
                <a:moveTo>
                  <a:pt x="40894" y="3417"/>
                </a:moveTo>
                <a:lnTo>
                  <a:pt x="35483" y="5043"/>
                </a:lnTo>
                <a:lnTo>
                  <a:pt x="50033" y="5043"/>
                </a:lnTo>
                <a:lnTo>
                  <a:pt x="49263" y="4306"/>
                </a:lnTo>
                <a:lnTo>
                  <a:pt x="40894" y="3417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8827969" y="470783"/>
            <a:ext cx="128270" cy="1270"/>
          </a:xfrm>
          <a:custGeom>
            <a:avLst/>
            <a:gdLst/>
            <a:ahLst/>
            <a:cxnLst/>
            <a:rect l="l" t="t" r="r" b="b"/>
            <a:pathLst>
              <a:path w="128270" h="1270">
                <a:moveTo>
                  <a:pt x="64028" y="0"/>
                </a:moveTo>
                <a:lnTo>
                  <a:pt x="31506" y="240"/>
                </a:lnTo>
                <a:lnTo>
                  <a:pt x="0" y="962"/>
                </a:lnTo>
                <a:lnTo>
                  <a:pt x="128066" y="962"/>
                </a:lnTo>
                <a:lnTo>
                  <a:pt x="96553" y="240"/>
                </a:lnTo>
                <a:lnTo>
                  <a:pt x="64028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8643591" y="474826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4">
                <a:moveTo>
                  <a:pt x="0" y="0"/>
                </a:moveTo>
                <a:lnTo>
                  <a:pt x="7188" y="2070"/>
                </a:lnTo>
                <a:lnTo>
                  <a:pt x="13271" y="5245"/>
                </a:lnTo>
                <a:lnTo>
                  <a:pt x="20827" y="6946"/>
                </a:lnTo>
                <a:lnTo>
                  <a:pt x="17259" y="1765"/>
                </a:lnTo>
                <a:lnTo>
                  <a:pt x="5664" y="520"/>
                </a:lnTo>
                <a:lnTo>
                  <a:pt x="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9119585" y="474060"/>
            <a:ext cx="20320" cy="8255"/>
          </a:xfrm>
          <a:custGeom>
            <a:avLst/>
            <a:gdLst/>
            <a:ahLst/>
            <a:cxnLst/>
            <a:rect l="l" t="t" r="r" b="b"/>
            <a:pathLst>
              <a:path w="20320" h="8254">
                <a:moveTo>
                  <a:pt x="20053" y="0"/>
                </a:moveTo>
                <a:lnTo>
                  <a:pt x="13080" y="2286"/>
                </a:lnTo>
                <a:lnTo>
                  <a:pt x="3733" y="2197"/>
                </a:lnTo>
                <a:lnTo>
                  <a:pt x="0" y="7708"/>
                </a:lnTo>
                <a:lnTo>
                  <a:pt x="7289" y="5753"/>
                </a:lnTo>
                <a:lnTo>
                  <a:pt x="14008" y="3213"/>
                </a:lnTo>
                <a:lnTo>
                  <a:pt x="20053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8698363" y="479480"/>
            <a:ext cx="13970" cy="5715"/>
          </a:xfrm>
          <a:custGeom>
            <a:avLst/>
            <a:gdLst/>
            <a:ahLst/>
            <a:cxnLst/>
            <a:rect l="l" t="t" r="r" b="b"/>
            <a:pathLst>
              <a:path w="13970" h="5715">
                <a:moveTo>
                  <a:pt x="3594" y="0"/>
                </a:moveTo>
                <a:lnTo>
                  <a:pt x="0" y="749"/>
                </a:lnTo>
                <a:lnTo>
                  <a:pt x="4876" y="1282"/>
                </a:lnTo>
                <a:lnTo>
                  <a:pt x="9944" y="5702"/>
                </a:lnTo>
                <a:lnTo>
                  <a:pt x="13881" y="4610"/>
                </a:lnTo>
                <a:lnTo>
                  <a:pt x="11239" y="1841"/>
                </a:lnTo>
                <a:lnTo>
                  <a:pt x="3594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9072522" y="479465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2344" y="0"/>
                </a:moveTo>
                <a:lnTo>
                  <a:pt x="8064" y="1371"/>
                </a:lnTo>
                <a:lnTo>
                  <a:pt x="1854" y="812"/>
                </a:lnTo>
                <a:lnTo>
                  <a:pt x="0" y="4622"/>
                </a:lnTo>
                <a:lnTo>
                  <a:pt x="2616" y="4648"/>
                </a:lnTo>
                <a:lnTo>
                  <a:pt x="9245" y="2057"/>
                </a:lnTo>
                <a:lnTo>
                  <a:pt x="12344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8663646" y="491553"/>
            <a:ext cx="53340" cy="21590"/>
          </a:xfrm>
          <a:custGeom>
            <a:avLst/>
            <a:gdLst/>
            <a:ahLst/>
            <a:cxnLst/>
            <a:rect l="l" t="t" r="r" b="b"/>
            <a:pathLst>
              <a:path w="53340" h="21590">
                <a:moveTo>
                  <a:pt x="4475" y="14649"/>
                </a:moveTo>
                <a:lnTo>
                  <a:pt x="6821" y="17344"/>
                </a:lnTo>
                <a:lnTo>
                  <a:pt x="18187" y="20635"/>
                </a:lnTo>
                <a:lnTo>
                  <a:pt x="32223" y="21255"/>
                </a:lnTo>
                <a:lnTo>
                  <a:pt x="47053" y="21077"/>
                </a:lnTo>
                <a:lnTo>
                  <a:pt x="46211" y="19858"/>
                </a:lnTo>
                <a:lnTo>
                  <a:pt x="16967" y="19858"/>
                </a:lnTo>
                <a:lnTo>
                  <a:pt x="4475" y="14649"/>
                </a:lnTo>
                <a:close/>
              </a:path>
              <a:path w="53340" h="21590">
                <a:moveTo>
                  <a:pt x="19022" y="2624"/>
                </a:moveTo>
                <a:lnTo>
                  <a:pt x="16583" y="2624"/>
                </a:lnTo>
                <a:lnTo>
                  <a:pt x="11899" y="3398"/>
                </a:lnTo>
                <a:lnTo>
                  <a:pt x="8356" y="5786"/>
                </a:lnTo>
                <a:lnTo>
                  <a:pt x="5397" y="8732"/>
                </a:lnTo>
                <a:lnTo>
                  <a:pt x="7175" y="13381"/>
                </a:lnTo>
                <a:lnTo>
                  <a:pt x="11734" y="15260"/>
                </a:lnTo>
                <a:lnTo>
                  <a:pt x="15430" y="17991"/>
                </a:lnTo>
                <a:lnTo>
                  <a:pt x="16967" y="19858"/>
                </a:lnTo>
                <a:lnTo>
                  <a:pt x="46211" y="19858"/>
                </a:lnTo>
                <a:lnTo>
                  <a:pt x="43430" y="15832"/>
                </a:lnTo>
                <a:lnTo>
                  <a:pt x="36894" y="13963"/>
                </a:lnTo>
                <a:lnTo>
                  <a:pt x="37290" y="13963"/>
                </a:lnTo>
                <a:lnTo>
                  <a:pt x="28729" y="12797"/>
                </a:lnTo>
                <a:lnTo>
                  <a:pt x="22377" y="10282"/>
                </a:lnTo>
                <a:lnTo>
                  <a:pt x="30681" y="9507"/>
                </a:lnTo>
                <a:lnTo>
                  <a:pt x="48158" y="9507"/>
                </a:lnTo>
                <a:lnTo>
                  <a:pt x="53225" y="5646"/>
                </a:lnTo>
                <a:lnTo>
                  <a:pt x="37859" y="2840"/>
                </a:lnTo>
                <a:lnTo>
                  <a:pt x="26009" y="2840"/>
                </a:lnTo>
                <a:lnTo>
                  <a:pt x="19022" y="2624"/>
                </a:lnTo>
                <a:close/>
              </a:path>
              <a:path w="53340" h="21590">
                <a:moveTo>
                  <a:pt x="3878" y="13963"/>
                </a:moveTo>
                <a:lnTo>
                  <a:pt x="3962" y="14435"/>
                </a:lnTo>
                <a:lnTo>
                  <a:pt x="4475" y="14649"/>
                </a:lnTo>
                <a:lnTo>
                  <a:pt x="3878" y="13963"/>
                </a:lnTo>
                <a:close/>
              </a:path>
              <a:path w="53340" h="21590">
                <a:moveTo>
                  <a:pt x="3138" y="6508"/>
                </a:moveTo>
                <a:lnTo>
                  <a:pt x="0" y="9507"/>
                </a:lnTo>
                <a:lnTo>
                  <a:pt x="3878" y="13963"/>
                </a:lnTo>
                <a:lnTo>
                  <a:pt x="3223" y="10282"/>
                </a:lnTo>
                <a:lnTo>
                  <a:pt x="3138" y="6508"/>
                </a:lnTo>
                <a:close/>
              </a:path>
              <a:path w="53340" h="21590">
                <a:moveTo>
                  <a:pt x="48158" y="9507"/>
                </a:moveTo>
                <a:lnTo>
                  <a:pt x="30759" y="9507"/>
                </a:lnTo>
                <a:lnTo>
                  <a:pt x="41406" y="10282"/>
                </a:lnTo>
                <a:lnTo>
                  <a:pt x="37633" y="10282"/>
                </a:lnTo>
                <a:lnTo>
                  <a:pt x="47873" y="9725"/>
                </a:lnTo>
                <a:lnTo>
                  <a:pt x="48158" y="9507"/>
                </a:lnTo>
                <a:close/>
              </a:path>
              <a:path w="53340" h="21590">
                <a:moveTo>
                  <a:pt x="18288" y="846"/>
                </a:moveTo>
                <a:lnTo>
                  <a:pt x="9061" y="846"/>
                </a:lnTo>
                <a:lnTo>
                  <a:pt x="3138" y="6508"/>
                </a:lnTo>
                <a:lnTo>
                  <a:pt x="8559" y="2624"/>
                </a:lnTo>
                <a:lnTo>
                  <a:pt x="18288" y="846"/>
                </a:lnTo>
                <a:close/>
              </a:path>
              <a:path w="53340" h="21590">
                <a:moveTo>
                  <a:pt x="23198" y="0"/>
                </a:moveTo>
                <a:lnTo>
                  <a:pt x="7176" y="846"/>
                </a:lnTo>
                <a:lnTo>
                  <a:pt x="18288" y="846"/>
                </a:lnTo>
                <a:lnTo>
                  <a:pt x="26009" y="2840"/>
                </a:lnTo>
                <a:lnTo>
                  <a:pt x="37859" y="2840"/>
                </a:lnTo>
                <a:lnTo>
                  <a:pt x="23198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9067124" y="491030"/>
            <a:ext cx="53975" cy="22225"/>
          </a:xfrm>
          <a:custGeom>
            <a:avLst/>
            <a:gdLst/>
            <a:ahLst/>
            <a:cxnLst/>
            <a:rect l="l" t="t" r="r" b="b"/>
            <a:pathLst>
              <a:path w="53975" h="22225">
                <a:moveTo>
                  <a:pt x="37002" y="21272"/>
                </a:moveTo>
                <a:lnTo>
                  <a:pt x="14281" y="21272"/>
                </a:lnTo>
                <a:lnTo>
                  <a:pt x="22987" y="21791"/>
                </a:lnTo>
                <a:lnTo>
                  <a:pt x="31768" y="22022"/>
                </a:lnTo>
                <a:lnTo>
                  <a:pt x="37002" y="21272"/>
                </a:lnTo>
                <a:close/>
              </a:path>
              <a:path w="53975" h="22225">
                <a:moveTo>
                  <a:pt x="47053" y="10033"/>
                </a:moveTo>
                <a:lnTo>
                  <a:pt x="23467" y="10033"/>
                </a:lnTo>
                <a:lnTo>
                  <a:pt x="30861" y="11569"/>
                </a:lnTo>
                <a:lnTo>
                  <a:pt x="23329" y="13055"/>
                </a:lnTo>
                <a:lnTo>
                  <a:pt x="16738" y="15455"/>
                </a:lnTo>
                <a:lnTo>
                  <a:pt x="7697" y="15455"/>
                </a:lnTo>
                <a:lnTo>
                  <a:pt x="6915" y="17259"/>
                </a:lnTo>
                <a:lnTo>
                  <a:pt x="7139" y="19291"/>
                </a:lnTo>
                <a:lnTo>
                  <a:pt x="7226" y="20078"/>
                </a:lnTo>
                <a:lnTo>
                  <a:pt x="6172" y="21602"/>
                </a:lnTo>
                <a:lnTo>
                  <a:pt x="14281" y="21272"/>
                </a:lnTo>
                <a:lnTo>
                  <a:pt x="37002" y="21272"/>
                </a:lnTo>
                <a:lnTo>
                  <a:pt x="40106" y="20828"/>
                </a:lnTo>
                <a:lnTo>
                  <a:pt x="44259" y="19634"/>
                </a:lnTo>
                <a:lnTo>
                  <a:pt x="44780" y="19291"/>
                </a:lnTo>
                <a:lnTo>
                  <a:pt x="36258" y="19291"/>
                </a:lnTo>
                <a:lnTo>
                  <a:pt x="37574" y="17259"/>
                </a:lnTo>
                <a:lnTo>
                  <a:pt x="37245" y="17259"/>
                </a:lnTo>
                <a:lnTo>
                  <a:pt x="45123" y="14274"/>
                </a:lnTo>
                <a:lnTo>
                  <a:pt x="47053" y="10033"/>
                </a:lnTo>
                <a:close/>
              </a:path>
              <a:path w="53975" h="22225">
                <a:moveTo>
                  <a:pt x="45858" y="1422"/>
                </a:moveTo>
                <a:lnTo>
                  <a:pt x="40474" y="1422"/>
                </a:lnTo>
                <a:lnTo>
                  <a:pt x="45516" y="4419"/>
                </a:lnTo>
                <a:lnTo>
                  <a:pt x="50139" y="8483"/>
                </a:lnTo>
                <a:lnTo>
                  <a:pt x="48171" y="14744"/>
                </a:lnTo>
                <a:lnTo>
                  <a:pt x="42456" y="17259"/>
                </a:lnTo>
                <a:lnTo>
                  <a:pt x="36258" y="19291"/>
                </a:lnTo>
                <a:lnTo>
                  <a:pt x="44780" y="19291"/>
                </a:lnTo>
                <a:lnTo>
                  <a:pt x="53403" y="13614"/>
                </a:lnTo>
                <a:lnTo>
                  <a:pt x="53277" y="10515"/>
                </a:lnTo>
                <a:lnTo>
                  <a:pt x="53194" y="8483"/>
                </a:lnTo>
                <a:lnTo>
                  <a:pt x="53124" y="6756"/>
                </a:lnTo>
                <a:lnTo>
                  <a:pt x="53022" y="4241"/>
                </a:lnTo>
                <a:lnTo>
                  <a:pt x="45858" y="1422"/>
                </a:lnTo>
                <a:close/>
              </a:path>
              <a:path w="53975" h="22225">
                <a:moveTo>
                  <a:pt x="39344" y="0"/>
                </a:moveTo>
                <a:lnTo>
                  <a:pt x="28666" y="188"/>
                </a:lnTo>
                <a:lnTo>
                  <a:pt x="18391" y="2378"/>
                </a:lnTo>
                <a:lnTo>
                  <a:pt x="8756" y="5114"/>
                </a:lnTo>
                <a:lnTo>
                  <a:pt x="0" y="6946"/>
                </a:lnTo>
                <a:lnTo>
                  <a:pt x="6050" y="10515"/>
                </a:lnTo>
                <a:lnTo>
                  <a:pt x="14258" y="10515"/>
                </a:lnTo>
                <a:lnTo>
                  <a:pt x="22315" y="10033"/>
                </a:lnTo>
                <a:lnTo>
                  <a:pt x="47053" y="10033"/>
                </a:lnTo>
                <a:lnTo>
                  <a:pt x="45594" y="6946"/>
                </a:lnTo>
                <a:lnTo>
                  <a:pt x="45504" y="6756"/>
                </a:lnTo>
                <a:lnTo>
                  <a:pt x="40830" y="4419"/>
                </a:lnTo>
                <a:lnTo>
                  <a:pt x="34490" y="2844"/>
                </a:lnTo>
                <a:lnTo>
                  <a:pt x="28879" y="2844"/>
                </a:lnTo>
                <a:lnTo>
                  <a:pt x="40474" y="1422"/>
                </a:lnTo>
                <a:lnTo>
                  <a:pt x="45858" y="1422"/>
                </a:lnTo>
                <a:lnTo>
                  <a:pt x="43535" y="508"/>
                </a:lnTo>
                <a:lnTo>
                  <a:pt x="39344" y="0"/>
                </a:lnTo>
                <a:close/>
              </a:path>
              <a:path w="53975" h="22225">
                <a:moveTo>
                  <a:pt x="33820" y="2679"/>
                </a:moveTo>
                <a:lnTo>
                  <a:pt x="28879" y="2844"/>
                </a:lnTo>
                <a:lnTo>
                  <a:pt x="34490" y="2844"/>
                </a:lnTo>
                <a:lnTo>
                  <a:pt x="33820" y="2679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8885832" y="494733"/>
            <a:ext cx="12065" cy="11430"/>
          </a:xfrm>
          <a:custGeom>
            <a:avLst/>
            <a:gdLst/>
            <a:ahLst/>
            <a:cxnLst/>
            <a:rect l="l" t="t" r="r" b="b"/>
            <a:pathLst>
              <a:path w="12065" h="11429">
                <a:moveTo>
                  <a:pt x="8422" y="9728"/>
                </a:moveTo>
                <a:lnTo>
                  <a:pt x="4673" y="9728"/>
                </a:lnTo>
                <a:lnTo>
                  <a:pt x="8153" y="11137"/>
                </a:lnTo>
                <a:lnTo>
                  <a:pt x="8335" y="10185"/>
                </a:lnTo>
                <a:lnTo>
                  <a:pt x="8422" y="9728"/>
                </a:lnTo>
                <a:close/>
              </a:path>
              <a:path w="12065" h="11429">
                <a:moveTo>
                  <a:pt x="3175" y="0"/>
                </a:moveTo>
                <a:lnTo>
                  <a:pt x="3073" y="1701"/>
                </a:lnTo>
                <a:lnTo>
                  <a:pt x="4432" y="1879"/>
                </a:lnTo>
                <a:lnTo>
                  <a:pt x="4838" y="3022"/>
                </a:lnTo>
                <a:lnTo>
                  <a:pt x="4712" y="4051"/>
                </a:lnTo>
                <a:lnTo>
                  <a:pt x="4622" y="4787"/>
                </a:lnTo>
                <a:lnTo>
                  <a:pt x="4034" y="4927"/>
                </a:lnTo>
                <a:lnTo>
                  <a:pt x="4618" y="7111"/>
                </a:lnTo>
                <a:lnTo>
                  <a:pt x="4270" y="8089"/>
                </a:lnTo>
                <a:lnTo>
                  <a:pt x="4216" y="8242"/>
                </a:lnTo>
                <a:lnTo>
                  <a:pt x="3479" y="9042"/>
                </a:lnTo>
                <a:lnTo>
                  <a:pt x="3073" y="10185"/>
                </a:lnTo>
                <a:lnTo>
                  <a:pt x="4673" y="9728"/>
                </a:lnTo>
                <a:lnTo>
                  <a:pt x="8422" y="9728"/>
                </a:lnTo>
                <a:lnTo>
                  <a:pt x="8483" y="9410"/>
                </a:lnTo>
                <a:lnTo>
                  <a:pt x="7124" y="9232"/>
                </a:lnTo>
                <a:lnTo>
                  <a:pt x="6772" y="8242"/>
                </a:lnTo>
                <a:lnTo>
                  <a:pt x="6837" y="7111"/>
                </a:lnTo>
                <a:lnTo>
                  <a:pt x="6934" y="6324"/>
                </a:lnTo>
                <a:lnTo>
                  <a:pt x="9296" y="5765"/>
                </a:lnTo>
                <a:lnTo>
                  <a:pt x="8763" y="5765"/>
                </a:lnTo>
                <a:lnTo>
                  <a:pt x="5486" y="4457"/>
                </a:lnTo>
                <a:lnTo>
                  <a:pt x="7429" y="1371"/>
                </a:lnTo>
                <a:lnTo>
                  <a:pt x="6350" y="1371"/>
                </a:lnTo>
                <a:lnTo>
                  <a:pt x="3175" y="0"/>
                </a:lnTo>
                <a:close/>
              </a:path>
              <a:path w="12065" h="11429">
                <a:moveTo>
                  <a:pt x="1832" y="4051"/>
                </a:moveTo>
                <a:lnTo>
                  <a:pt x="0" y="4051"/>
                </a:lnTo>
                <a:lnTo>
                  <a:pt x="0" y="7111"/>
                </a:lnTo>
                <a:lnTo>
                  <a:pt x="2286" y="7289"/>
                </a:lnTo>
                <a:lnTo>
                  <a:pt x="3192" y="5346"/>
                </a:lnTo>
                <a:lnTo>
                  <a:pt x="2260" y="5346"/>
                </a:lnTo>
                <a:lnTo>
                  <a:pt x="1832" y="4051"/>
                </a:lnTo>
                <a:close/>
              </a:path>
              <a:path w="12065" h="11429">
                <a:moveTo>
                  <a:pt x="11569" y="4051"/>
                </a:moveTo>
                <a:lnTo>
                  <a:pt x="10774" y="4457"/>
                </a:lnTo>
                <a:lnTo>
                  <a:pt x="8436" y="5765"/>
                </a:lnTo>
                <a:lnTo>
                  <a:pt x="9296" y="5765"/>
                </a:lnTo>
                <a:lnTo>
                  <a:pt x="9753" y="7111"/>
                </a:lnTo>
                <a:lnTo>
                  <a:pt x="11569" y="7111"/>
                </a:lnTo>
                <a:lnTo>
                  <a:pt x="11569" y="4051"/>
                </a:lnTo>
                <a:close/>
              </a:path>
              <a:path w="12065" h="11429">
                <a:moveTo>
                  <a:pt x="3308" y="5098"/>
                </a:moveTo>
                <a:lnTo>
                  <a:pt x="2260" y="5346"/>
                </a:lnTo>
                <a:lnTo>
                  <a:pt x="3192" y="5346"/>
                </a:lnTo>
                <a:lnTo>
                  <a:pt x="3308" y="5098"/>
                </a:lnTo>
                <a:close/>
              </a:path>
              <a:path w="12065" h="11429">
                <a:moveTo>
                  <a:pt x="3797" y="4051"/>
                </a:moveTo>
                <a:lnTo>
                  <a:pt x="3453" y="4787"/>
                </a:lnTo>
                <a:lnTo>
                  <a:pt x="3388" y="4927"/>
                </a:lnTo>
                <a:lnTo>
                  <a:pt x="3308" y="5098"/>
                </a:lnTo>
                <a:lnTo>
                  <a:pt x="4034" y="4927"/>
                </a:lnTo>
                <a:lnTo>
                  <a:pt x="3996" y="4787"/>
                </a:lnTo>
                <a:lnTo>
                  <a:pt x="3907" y="4457"/>
                </a:lnTo>
                <a:lnTo>
                  <a:pt x="3797" y="4051"/>
                </a:lnTo>
                <a:close/>
              </a:path>
              <a:path w="12065" h="11429">
                <a:moveTo>
                  <a:pt x="7708" y="927"/>
                </a:moveTo>
                <a:lnTo>
                  <a:pt x="6350" y="1371"/>
                </a:lnTo>
                <a:lnTo>
                  <a:pt x="7429" y="1371"/>
                </a:lnTo>
                <a:lnTo>
                  <a:pt x="7708" y="927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8644360" y="501321"/>
            <a:ext cx="17780" cy="5715"/>
          </a:xfrm>
          <a:custGeom>
            <a:avLst/>
            <a:gdLst/>
            <a:ahLst/>
            <a:cxnLst/>
            <a:rect l="l" t="t" r="r" b="b"/>
            <a:pathLst>
              <a:path w="17779" h="5715">
                <a:moveTo>
                  <a:pt x="4902" y="0"/>
                </a:moveTo>
                <a:lnTo>
                  <a:pt x="0" y="1282"/>
                </a:lnTo>
                <a:lnTo>
                  <a:pt x="6184" y="1282"/>
                </a:lnTo>
                <a:lnTo>
                  <a:pt x="12623" y="5092"/>
                </a:lnTo>
                <a:lnTo>
                  <a:pt x="17741" y="3594"/>
                </a:lnTo>
                <a:lnTo>
                  <a:pt x="14236" y="927"/>
                </a:lnTo>
                <a:lnTo>
                  <a:pt x="4902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9121894" y="501332"/>
            <a:ext cx="17145" cy="4445"/>
          </a:xfrm>
          <a:custGeom>
            <a:avLst/>
            <a:gdLst/>
            <a:ahLst/>
            <a:cxnLst/>
            <a:rect l="l" t="t" r="r" b="b"/>
            <a:pathLst>
              <a:path w="17145" h="4445">
                <a:moveTo>
                  <a:pt x="2590" y="0"/>
                </a:moveTo>
                <a:lnTo>
                  <a:pt x="0" y="4356"/>
                </a:lnTo>
                <a:lnTo>
                  <a:pt x="6019" y="3428"/>
                </a:lnTo>
                <a:lnTo>
                  <a:pt x="11772" y="2247"/>
                </a:lnTo>
                <a:lnTo>
                  <a:pt x="16967" y="495"/>
                </a:lnTo>
                <a:lnTo>
                  <a:pt x="10782" y="1257"/>
                </a:lnTo>
                <a:lnTo>
                  <a:pt x="259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8696048" y="501812"/>
            <a:ext cx="13335" cy="5715"/>
          </a:xfrm>
          <a:custGeom>
            <a:avLst/>
            <a:gdLst/>
            <a:ahLst/>
            <a:cxnLst/>
            <a:rect l="l" t="t" r="r" b="b"/>
            <a:pathLst>
              <a:path w="13334" h="5715">
                <a:moveTo>
                  <a:pt x="2882" y="0"/>
                </a:moveTo>
                <a:lnTo>
                  <a:pt x="0" y="1562"/>
                </a:lnTo>
                <a:lnTo>
                  <a:pt x="4279" y="1143"/>
                </a:lnTo>
                <a:lnTo>
                  <a:pt x="10325" y="5435"/>
                </a:lnTo>
                <a:lnTo>
                  <a:pt x="13119" y="1562"/>
                </a:lnTo>
                <a:lnTo>
                  <a:pt x="10121" y="673"/>
                </a:lnTo>
                <a:lnTo>
                  <a:pt x="2882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9074060" y="501282"/>
            <a:ext cx="13335" cy="5080"/>
          </a:xfrm>
          <a:custGeom>
            <a:avLst/>
            <a:gdLst/>
            <a:ahLst/>
            <a:cxnLst/>
            <a:rect l="l" t="t" r="r" b="b"/>
            <a:pathLst>
              <a:path w="13334" h="5079">
                <a:moveTo>
                  <a:pt x="2032" y="0"/>
                </a:moveTo>
                <a:lnTo>
                  <a:pt x="0" y="2870"/>
                </a:lnTo>
                <a:lnTo>
                  <a:pt x="3924" y="4711"/>
                </a:lnTo>
                <a:lnTo>
                  <a:pt x="9906" y="2667"/>
                </a:lnTo>
                <a:lnTo>
                  <a:pt x="13119" y="1320"/>
                </a:lnTo>
                <a:lnTo>
                  <a:pt x="8750" y="1841"/>
                </a:lnTo>
                <a:lnTo>
                  <a:pt x="2032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8887372" y="505856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90">
                <a:moveTo>
                  <a:pt x="7099" y="0"/>
                </a:moveTo>
                <a:lnTo>
                  <a:pt x="1384" y="0"/>
                </a:lnTo>
                <a:lnTo>
                  <a:pt x="0" y="2146"/>
                </a:lnTo>
                <a:lnTo>
                  <a:pt x="0" y="6007"/>
                </a:lnTo>
                <a:lnTo>
                  <a:pt x="2349" y="8788"/>
                </a:lnTo>
                <a:lnTo>
                  <a:pt x="10477" y="8356"/>
                </a:lnTo>
                <a:lnTo>
                  <a:pt x="8483" y="2146"/>
                </a:lnTo>
                <a:lnTo>
                  <a:pt x="7099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8669047" y="515766"/>
            <a:ext cx="53340" cy="19685"/>
          </a:xfrm>
          <a:custGeom>
            <a:avLst/>
            <a:gdLst/>
            <a:ahLst/>
            <a:cxnLst/>
            <a:rect l="l" t="t" r="r" b="b"/>
            <a:pathLst>
              <a:path w="53340" h="19684">
                <a:moveTo>
                  <a:pt x="9366" y="3041"/>
                </a:moveTo>
                <a:lnTo>
                  <a:pt x="9225" y="3041"/>
                </a:lnTo>
                <a:lnTo>
                  <a:pt x="6289" y="3928"/>
                </a:lnTo>
                <a:lnTo>
                  <a:pt x="0" y="11524"/>
                </a:lnTo>
                <a:lnTo>
                  <a:pt x="8808" y="18902"/>
                </a:lnTo>
                <a:lnTo>
                  <a:pt x="21774" y="19482"/>
                </a:lnTo>
                <a:lnTo>
                  <a:pt x="23212" y="19220"/>
                </a:lnTo>
                <a:lnTo>
                  <a:pt x="13131" y="19220"/>
                </a:lnTo>
                <a:lnTo>
                  <a:pt x="6426" y="15398"/>
                </a:lnTo>
                <a:lnTo>
                  <a:pt x="3086" y="12299"/>
                </a:lnTo>
                <a:lnTo>
                  <a:pt x="5994" y="7232"/>
                </a:lnTo>
                <a:lnTo>
                  <a:pt x="9366" y="3041"/>
                </a:lnTo>
                <a:close/>
              </a:path>
              <a:path w="53340" h="19684">
                <a:moveTo>
                  <a:pt x="43994" y="0"/>
                </a:moveTo>
                <a:lnTo>
                  <a:pt x="30126" y="0"/>
                </a:lnTo>
                <a:lnTo>
                  <a:pt x="16949" y="705"/>
                </a:lnTo>
                <a:lnTo>
                  <a:pt x="9855" y="2850"/>
                </a:lnTo>
                <a:lnTo>
                  <a:pt x="10915" y="2850"/>
                </a:lnTo>
                <a:lnTo>
                  <a:pt x="17741" y="3041"/>
                </a:lnTo>
                <a:lnTo>
                  <a:pt x="12687" y="4666"/>
                </a:lnTo>
                <a:lnTo>
                  <a:pt x="7937" y="6609"/>
                </a:lnTo>
                <a:lnTo>
                  <a:pt x="6263" y="11270"/>
                </a:lnTo>
                <a:lnTo>
                  <a:pt x="6172" y="11524"/>
                </a:lnTo>
                <a:lnTo>
                  <a:pt x="8813" y="15055"/>
                </a:lnTo>
                <a:lnTo>
                  <a:pt x="13512" y="16528"/>
                </a:lnTo>
                <a:lnTo>
                  <a:pt x="19291" y="16922"/>
                </a:lnTo>
                <a:lnTo>
                  <a:pt x="13131" y="19220"/>
                </a:lnTo>
                <a:lnTo>
                  <a:pt x="23212" y="19220"/>
                </a:lnTo>
                <a:lnTo>
                  <a:pt x="38118" y="16528"/>
                </a:lnTo>
                <a:lnTo>
                  <a:pt x="49377" y="14610"/>
                </a:lnTo>
                <a:lnTo>
                  <a:pt x="49596" y="12299"/>
                </a:lnTo>
                <a:lnTo>
                  <a:pt x="49644" y="11791"/>
                </a:lnTo>
                <a:lnTo>
                  <a:pt x="52197" y="11270"/>
                </a:lnTo>
                <a:lnTo>
                  <a:pt x="52815" y="10032"/>
                </a:lnTo>
                <a:lnTo>
                  <a:pt x="31996" y="10032"/>
                </a:lnTo>
                <a:lnTo>
                  <a:pt x="25463" y="9213"/>
                </a:lnTo>
                <a:lnTo>
                  <a:pt x="32334" y="6825"/>
                </a:lnTo>
                <a:lnTo>
                  <a:pt x="42073" y="6825"/>
                </a:lnTo>
                <a:lnTo>
                  <a:pt x="47612" y="3928"/>
                </a:lnTo>
                <a:lnTo>
                  <a:pt x="48016" y="3928"/>
                </a:lnTo>
                <a:lnTo>
                  <a:pt x="46215" y="2850"/>
                </a:lnTo>
                <a:lnTo>
                  <a:pt x="44932" y="1567"/>
                </a:lnTo>
                <a:lnTo>
                  <a:pt x="43994" y="0"/>
                </a:lnTo>
                <a:close/>
              </a:path>
              <a:path w="53340" h="19684">
                <a:moveTo>
                  <a:pt x="53225" y="9213"/>
                </a:moveTo>
                <a:lnTo>
                  <a:pt x="44414" y="9213"/>
                </a:lnTo>
                <a:lnTo>
                  <a:pt x="38844" y="9675"/>
                </a:lnTo>
                <a:lnTo>
                  <a:pt x="31996" y="10032"/>
                </a:lnTo>
                <a:lnTo>
                  <a:pt x="52815" y="10032"/>
                </a:lnTo>
                <a:lnTo>
                  <a:pt x="53225" y="9213"/>
                </a:lnTo>
                <a:close/>
              </a:path>
              <a:path w="53340" h="19684">
                <a:moveTo>
                  <a:pt x="42073" y="6825"/>
                </a:moveTo>
                <a:lnTo>
                  <a:pt x="32334" y="6825"/>
                </a:lnTo>
                <a:lnTo>
                  <a:pt x="41757" y="6990"/>
                </a:lnTo>
                <a:lnTo>
                  <a:pt x="42073" y="6825"/>
                </a:lnTo>
                <a:close/>
              </a:path>
              <a:path w="53340" h="19684">
                <a:moveTo>
                  <a:pt x="9855" y="2850"/>
                </a:moveTo>
                <a:lnTo>
                  <a:pt x="9519" y="2850"/>
                </a:lnTo>
                <a:lnTo>
                  <a:pt x="9366" y="3041"/>
                </a:lnTo>
                <a:lnTo>
                  <a:pt x="9225" y="3041"/>
                </a:lnTo>
                <a:lnTo>
                  <a:pt x="9855" y="285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9060956" y="515747"/>
            <a:ext cx="53340" cy="19685"/>
          </a:xfrm>
          <a:custGeom>
            <a:avLst/>
            <a:gdLst/>
            <a:ahLst/>
            <a:cxnLst/>
            <a:rect l="l" t="t" r="r" b="b"/>
            <a:pathLst>
              <a:path w="53340" h="19684">
                <a:moveTo>
                  <a:pt x="23688" y="0"/>
                </a:moveTo>
                <a:lnTo>
                  <a:pt x="10008" y="0"/>
                </a:lnTo>
                <a:lnTo>
                  <a:pt x="9193" y="2070"/>
                </a:lnTo>
                <a:lnTo>
                  <a:pt x="8961" y="2070"/>
                </a:lnTo>
                <a:lnTo>
                  <a:pt x="6957" y="2565"/>
                </a:lnTo>
                <a:lnTo>
                  <a:pt x="6157" y="4597"/>
                </a:lnTo>
                <a:lnTo>
                  <a:pt x="13307" y="6705"/>
                </a:lnTo>
                <a:lnTo>
                  <a:pt x="22439" y="6845"/>
                </a:lnTo>
                <a:lnTo>
                  <a:pt x="28725" y="10093"/>
                </a:lnTo>
                <a:lnTo>
                  <a:pt x="984" y="10093"/>
                </a:lnTo>
                <a:lnTo>
                  <a:pt x="2728" y="10858"/>
                </a:lnTo>
                <a:lnTo>
                  <a:pt x="4062" y="12357"/>
                </a:lnTo>
                <a:lnTo>
                  <a:pt x="4621" y="14630"/>
                </a:lnTo>
                <a:lnTo>
                  <a:pt x="31808" y="19497"/>
                </a:lnTo>
                <a:lnTo>
                  <a:pt x="44597" y="18866"/>
                </a:lnTo>
                <a:lnTo>
                  <a:pt x="45907" y="17754"/>
                </a:lnTo>
                <a:lnTo>
                  <a:pt x="34622" y="17754"/>
                </a:lnTo>
                <a:lnTo>
                  <a:pt x="38961" y="15798"/>
                </a:lnTo>
                <a:lnTo>
                  <a:pt x="44765" y="15430"/>
                </a:lnTo>
                <a:lnTo>
                  <a:pt x="47051" y="11544"/>
                </a:lnTo>
                <a:lnTo>
                  <a:pt x="45007" y="7416"/>
                </a:lnTo>
                <a:lnTo>
                  <a:pt x="42098" y="4152"/>
                </a:lnTo>
                <a:lnTo>
                  <a:pt x="38029" y="3932"/>
                </a:lnTo>
                <a:lnTo>
                  <a:pt x="35977" y="3932"/>
                </a:lnTo>
                <a:lnTo>
                  <a:pt x="41110" y="2070"/>
                </a:lnTo>
                <a:lnTo>
                  <a:pt x="36679" y="701"/>
                </a:lnTo>
                <a:lnTo>
                  <a:pt x="23688" y="0"/>
                </a:lnTo>
                <a:close/>
              </a:path>
              <a:path w="53340" h="19684">
                <a:moveTo>
                  <a:pt x="43659" y="2857"/>
                </a:moveTo>
                <a:lnTo>
                  <a:pt x="47102" y="7886"/>
                </a:lnTo>
                <a:lnTo>
                  <a:pt x="50137" y="11544"/>
                </a:lnTo>
                <a:lnTo>
                  <a:pt x="47420" y="15798"/>
                </a:lnTo>
                <a:lnTo>
                  <a:pt x="47331" y="15938"/>
                </a:lnTo>
                <a:lnTo>
                  <a:pt x="41946" y="17754"/>
                </a:lnTo>
                <a:lnTo>
                  <a:pt x="45907" y="17754"/>
                </a:lnTo>
                <a:lnTo>
                  <a:pt x="53224" y="11544"/>
                </a:lnTo>
                <a:lnTo>
                  <a:pt x="47141" y="3932"/>
                </a:lnTo>
                <a:lnTo>
                  <a:pt x="43659" y="2857"/>
                </a:lnTo>
                <a:close/>
              </a:path>
              <a:path w="53340" h="19684">
                <a:moveTo>
                  <a:pt x="7327" y="9146"/>
                </a:moveTo>
                <a:lnTo>
                  <a:pt x="0" y="10093"/>
                </a:lnTo>
                <a:lnTo>
                  <a:pt x="21275" y="10093"/>
                </a:lnTo>
                <a:lnTo>
                  <a:pt x="14185" y="9494"/>
                </a:lnTo>
                <a:lnTo>
                  <a:pt x="7327" y="9146"/>
                </a:lnTo>
                <a:close/>
              </a:path>
              <a:path w="53340" h="19684">
                <a:moveTo>
                  <a:pt x="42721" y="1485"/>
                </a:moveTo>
                <a:lnTo>
                  <a:pt x="41110" y="2070"/>
                </a:lnTo>
                <a:lnTo>
                  <a:pt x="43659" y="2857"/>
                </a:lnTo>
                <a:lnTo>
                  <a:pt x="42721" y="1485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8881198" y="516495"/>
            <a:ext cx="21590" cy="17145"/>
          </a:xfrm>
          <a:custGeom>
            <a:avLst/>
            <a:gdLst/>
            <a:ahLst/>
            <a:cxnLst/>
            <a:rect l="l" t="t" r="r" b="b"/>
            <a:pathLst>
              <a:path w="21590" h="17145">
                <a:moveTo>
                  <a:pt x="4826" y="1079"/>
                </a:moveTo>
                <a:lnTo>
                  <a:pt x="0" y="0"/>
                </a:lnTo>
                <a:lnTo>
                  <a:pt x="1397" y="4508"/>
                </a:lnTo>
                <a:lnTo>
                  <a:pt x="1930" y="9893"/>
                </a:lnTo>
                <a:lnTo>
                  <a:pt x="3860" y="13893"/>
                </a:lnTo>
                <a:lnTo>
                  <a:pt x="3378" y="8445"/>
                </a:lnTo>
                <a:lnTo>
                  <a:pt x="4826" y="1079"/>
                </a:lnTo>
                <a:close/>
              </a:path>
              <a:path w="21590" h="17145">
                <a:moveTo>
                  <a:pt x="21590" y="0"/>
                </a:moveTo>
                <a:lnTo>
                  <a:pt x="19278" y="0"/>
                </a:lnTo>
                <a:lnTo>
                  <a:pt x="18681" y="5334"/>
                </a:lnTo>
                <a:lnTo>
                  <a:pt x="15862" y="12522"/>
                </a:lnTo>
                <a:lnTo>
                  <a:pt x="16967" y="16979"/>
                </a:lnTo>
                <a:lnTo>
                  <a:pt x="19100" y="11912"/>
                </a:lnTo>
                <a:lnTo>
                  <a:pt x="20091" y="5702"/>
                </a:lnTo>
                <a:lnTo>
                  <a:pt x="2159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8590358" y="517444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57246" y="0"/>
                </a:moveTo>
                <a:lnTo>
                  <a:pt x="34416" y="0"/>
                </a:lnTo>
                <a:lnTo>
                  <a:pt x="13780" y="3457"/>
                </a:lnTo>
                <a:lnTo>
                  <a:pt x="14293" y="3457"/>
                </a:lnTo>
                <a:lnTo>
                  <a:pt x="0" y="12156"/>
                </a:lnTo>
                <a:lnTo>
                  <a:pt x="15288" y="23581"/>
                </a:lnTo>
                <a:lnTo>
                  <a:pt x="37925" y="25931"/>
                </a:lnTo>
                <a:lnTo>
                  <a:pt x="57525" y="23726"/>
                </a:lnTo>
                <a:lnTo>
                  <a:pt x="37033" y="23726"/>
                </a:lnTo>
                <a:lnTo>
                  <a:pt x="26636" y="22939"/>
                </a:lnTo>
                <a:lnTo>
                  <a:pt x="17208" y="21180"/>
                </a:lnTo>
                <a:lnTo>
                  <a:pt x="9590" y="17611"/>
                </a:lnTo>
                <a:lnTo>
                  <a:pt x="4622" y="11394"/>
                </a:lnTo>
                <a:lnTo>
                  <a:pt x="9359" y="8892"/>
                </a:lnTo>
                <a:lnTo>
                  <a:pt x="17221" y="5006"/>
                </a:lnTo>
                <a:lnTo>
                  <a:pt x="25895" y="3457"/>
                </a:lnTo>
                <a:lnTo>
                  <a:pt x="31572" y="1806"/>
                </a:lnTo>
                <a:lnTo>
                  <a:pt x="81570" y="1806"/>
                </a:lnTo>
                <a:lnTo>
                  <a:pt x="79463" y="1361"/>
                </a:lnTo>
                <a:lnTo>
                  <a:pt x="57246" y="0"/>
                </a:lnTo>
                <a:close/>
              </a:path>
              <a:path w="85090" h="26034">
                <a:moveTo>
                  <a:pt x="81570" y="1806"/>
                </a:moveTo>
                <a:lnTo>
                  <a:pt x="31572" y="1806"/>
                </a:lnTo>
                <a:lnTo>
                  <a:pt x="29311" y="3673"/>
                </a:lnTo>
                <a:lnTo>
                  <a:pt x="21526" y="5400"/>
                </a:lnTo>
                <a:lnTo>
                  <a:pt x="14973" y="8372"/>
                </a:lnTo>
                <a:lnTo>
                  <a:pt x="9258" y="12156"/>
                </a:lnTo>
                <a:lnTo>
                  <a:pt x="13948" y="17306"/>
                </a:lnTo>
                <a:lnTo>
                  <a:pt x="20859" y="20232"/>
                </a:lnTo>
                <a:lnTo>
                  <a:pt x="28914" y="22013"/>
                </a:lnTo>
                <a:lnTo>
                  <a:pt x="37033" y="23726"/>
                </a:lnTo>
                <a:lnTo>
                  <a:pt x="57525" y="23726"/>
                </a:lnTo>
                <a:lnTo>
                  <a:pt x="62814" y="23131"/>
                </a:lnTo>
                <a:lnTo>
                  <a:pt x="84861" y="19103"/>
                </a:lnTo>
                <a:lnTo>
                  <a:pt x="75449" y="14864"/>
                </a:lnTo>
                <a:lnTo>
                  <a:pt x="62898" y="14196"/>
                </a:lnTo>
                <a:lnTo>
                  <a:pt x="48067" y="14196"/>
                </a:lnTo>
                <a:lnTo>
                  <a:pt x="35483" y="12156"/>
                </a:lnTo>
                <a:lnTo>
                  <a:pt x="44988" y="10669"/>
                </a:lnTo>
                <a:lnTo>
                  <a:pt x="55368" y="10056"/>
                </a:lnTo>
                <a:lnTo>
                  <a:pt x="66030" y="9722"/>
                </a:lnTo>
                <a:lnTo>
                  <a:pt x="76377" y="9070"/>
                </a:lnTo>
                <a:lnTo>
                  <a:pt x="76695" y="6543"/>
                </a:lnTo>
                <a:lnTo>
                  <a:pt x="82232" y="1946"/>
                </a:lnTo>
                <a:lnTo>
                  <a:pt x="81570" y="180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bg object 90"/>
          <p:cNvSpPr/>
          <p:nvPr/>
        </p:nvSpPr>
        <p:spPr>
          <a:xfrm>
            <a:off x="8872029" y="516953"/>
            <a:ext cx="36195" cy="5715"/>
          </a:xfrm>
          <a:custGeom>
            <a:avLst/>
            <a:gdLst/>
            <a:ahLst/>
            <a:cxnLst/>
            <a:rect l="l" t="t" r="r" b="b"/>
            <a:pathLst>
              <a:path w="36195" h="5715">
                <a:moveTo>
                  <a:pt x="7620" y="317"/>
                </a:moveTo>
                <a:lnTo>
                  <a:pt x="2679" y="635"/>
                </a:lnTo>
                <a:lnTo>
                  <a:pt x="6032" y="3238"/>
                </a:lnTo>
                <a:lnTo>
                  <a:pt x="1447" y="1866"/>
                </a:lnTo>
                <a:lnTo>
                  <a:pt x="1905" y="4318"/>
                </a:lnTo>
                <a:lnTo>
                  <a:pt x="0" y="4241"/>
                </a:lnTo>
                <a:lnTo>
                  <a:pt x="1447" y="5715"/>
                </a:lnTo>
                <a:lnTo>
                  <a:pt x="4038" y="4445"/>
                </a:lnTo>
                <a:lnTo>
                  <a:pt x="6883" y="3441"/>
                </a:lnTo>
                <a:lnTo>
                  <a:pt x="7620" y="317"/>
                </a:lnTo>
                <a:close/>
              </a:path>
              <a:path w="36195" h="5715">
                <a:moveTo>
                  <a:pt x="36156" y="1092"/>
                </a:moveTo>
                <a:lnTo>
                  <a:pt x="33985" y="1727"/>
                </a:lnTo>
                <a:lnTo>
                  <a:pt x="34163" y="0"/>
                </a:lnTo>
                <a:lnTo>
                  <a:pt x="32308" y="317"/>
                </a:lnTo>
                <a:lnTo>
                  <a:pt x="32169" y="2247"/>
                </a:lnTo>
                <a:lnTo>
                  <a:pt x="33489" y="2730"/>
                </a:lnTo>
                <a:lnTo>
                  <a:pt x="34620" y="3403"/>
                </a:lnTo>
                <a:lnTo>
                  <a:pt x="34798" y="2298"/>
                </a:lnTo>
                <a:lnTo>
                  <a:pt x="35890" y="2108"/>
                </a:lnTo>
                <a:lnTo>
                  <a:pt x="36156" y="1092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bg object 91"/>
          <p:cNvSpPr/>
          <p:nvPr/>
        </p:nvSpPr>
        <p:spPr>
          <a:xfrm>
            <a:off x="9107883" y="517451"/>
            <a:ext cx="85090" cy="26034"/>
          </a:xfrm>
          <a:custGeom>
            <a:avLst/>
            <a:gdLst/>
            <a:ahLst/>
            <a:cxnLst/>
            <a:rect l="l" t="t" r="r" b="b"/>
            <a:pathLst>
              <a:path w="85090" h="26034">
                <a:moveTo>
                  <a:pt x="21859" y="14058"/>
                </a:moveTo>
                <a:lnTo>
                  <a:pt x="8975" y="15008"/>
                </a:lnTo>
                <a:lnTo>
                  <a:pt x="0" y="19935"/>
                </a:lnTo>
                <a:lnTo>
                  <a:pt x="578" y="19935"/>
                </a:lnTo>
                <a:lnTo>
                  <a:pt x="22915" y="23099"/>
                </a:lnTo>
                <a:lnTo>
                  <a:pt x="47959" y="25896"/>
                </a:lnTo>
                <a:lnTo>
                  <a:pt x="68177" y="23782"/>
                </a:lnTo>
                <a:lnTo>
                  <a:pt x="53852" y="23782"/>
                </a:lnTo>
                <a:lnTo>
                  <a:pt x="46921" y="23560"/>
                </a:lnTo>
                <a:lnTo>
                  <a:pt x="42451" y="23560"/>
                </a:lnTo>
                <a:lnTo>
                  <a:pt x="51807" y="22956"/>
                </a:lnTo>
                <a:lnTo>
                  <a:pt x="58894" y="21555"/>
                </a:lnTo>
                <a:lnTo>
                  <a:pt x="65764" y="19935"/>
                </a:lnTo>
                <a:lnTo>
                  <a:pt x="71635" y="17318"/>
                </a:lnTo>
                <a:lnTo>
                  <a:pt x="74461" y="14278"/>
                </a:lnTo>
                <a:lnTo>
                  <a:pt x="36217" y="14278"/>
                </a:lnTo>
                <a:lnTo>
                  <a:pt x="21859" y="14058"/>
                </a:lnTo>
                <a:close/>
              </a:path>
              <a:path w="85090" h="26034">
                <a:moveTo>
                  <a:pt x="71189" y="3742"/>
                </a:moveTo>
                <a:lnTo>
                  <a:pt x="60870" y="3742"/>
                </a:lnTo>
                <a:lnTo>
                  <a:pt x="68125" y="5492"/>
                </a:lnTo>
                <a:lnTo>
                  <a:pt x="75130" y="8450"/>
                </a:lnTo>
                <a:lnTo>
                  <a:pt x="80357" y="12149"/>
                </a:lnTo>
                <a:lnTo>
                  <a:pt x="76753" y="16823"/>
                </a:lnTo>
                <a:lnTo>
                  <a:pt x="70178" y="20359"/>
                </a:lnTo>
                <a:lnTo>
                  <a:pt x="62326" y="22686"/>
                </a:lnTo>
                <a:lnTo>
                  <a:pt x="54532" y="23782"/>
                </a:lnTo>
                <a:lnTo>
                  <a:pt x="68177" y="23782"/>
                </a:lnTo>
                <a:lnTo>
                  <a:pt x="70298" y="23560"/>
                </a:lnTo>
                <a:lnTo>
                  <a:pt x="84979" y="11387"/>
                </a:lnTo>
                <a:lnTo>
                  <a:pt x="71189" y="3742"/>
                </a:lnTo>
                <a:close/>
              </a:path>
              <a:path w="85090" h="26034">
                <a:moveTo>
                  <a:pt x="50197" y="0"/>
                </a:moveTo>
                <a:lnTo>
                  <a:pt x="27004" y="0"/>
                </a:lnTo>
                <a:lnTo>
                  <a:pt x="4754" y="1354"/>
                </a:lnTo>
                <a:lnTo>
                  <a:pt x="4080" y="3081"/>
                </a:lnTo>
                <a:lnTo>
                  <a:pt x="8792" y="6027"/>
                </a:lnTo>
                <a:lnTo>
                  <a:pt x="9258" y="8450"/>
                </a:lnTo>
                <a:lnTo>
                  <a:pt x="9376" y="9063"/>
                </a:lnTo>
                <a:lnTo>
                  <a:pt x="19642" y="9796"/>
                </a:lnTo>
                <a:lnTo>
                  <a:pt x="30484" y="9950"/>
                </a:lnTo>
                <a:lnTo>
                  <a:pt x="40802" y="10625"/>
                </a:lnTo>
                <a:lnTo>
                  <a:pt x="49496" y="12923"/>
                </a:lnTo>
                <a:lnTo>
                  <a:pt x="36217" y="14278"/>
                </a:lnTo>
                <a:lnTo>
                  <a:pt x="74461" y="14278"/>
                </a:lnTo>
                <a:lnTo>
                  <a:pt x="75721" y="12923"/>
                </a:lnTo>
                <a:lnTo>
                  <a:pt x="71276" y="7348"/>
                </a:lnTo>
                <a:lnTo>
                  <a:pt x="63250" y="5341"/>
                </a:lnTo>
                <a:lnTo>
                  <a:pt x="55278" y="3742"/>
                </a:lnTo>
                <a:lnTo>
                  <a:pt x="71189" y="3742"/>
                </a:lnTo>
                <a:lnTo>
                  <a:pt x="69995" y="3081"/>
                </a:lnTo>
                <a:lnTo>
                  <a:pt x="50197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bg object 92"/>
          <p:cNvSpPr/>
          <p:nvPr/>
        </p:nvSpPr>
        <p:spPr>
          <a:xfrm>
            <a:off x="8866606" y="518807"/>
            <a:ext cx="46355" cy="8255"/>
          </a:xfrm>
          <a:custGeom>
            <a:avLst/>
            <a:gdLst/>
            <a:ahLst/>
            <a:cxnLst/>
            <a:rect l="l" t="t" r="r" b="b"/>
            <a:pathLst>
              <a:path w="46354" h="8254">
                <a:moveTo>
                  <a:pt x="6997" y="5778"/>
                </a:moveTo>
                <a:lnTo>
                  <a:pt x="6883" y="3860"/>
                </a:lnTo>
                <a:lnTo>
                  <a:pt x="5765" y="3429"/>
                </a:lnTo>
                <a:lnTo>
                  <a:pt x="4991" y="2654"/>
                </a:lnTo>
                <a:lnTo>
                  <a:pt x="4559" y="1549"/>
                </a:lnTo>
                <a:lnTo>
                  <a:pt x="3225" y="1358"/>
                </a:lnTo>
                <a:lnTo>
                  <a:pt x="0" y="2997"/>
                </a:lnTo>
                <a:lnTo>
                  <a:pt x="2247" y="3860"/>
                </a:lnTo>
                <a:lnTo>
                  <a:pt x="3200" y="3733"/>
                </a:lnTo>
                <a:lnTo>
                  <a:pt x="2235" y="5854"/>
                </a:lnTo>
                <a:lnTo>
                  <a:pt x="5334" y="7721"/>
                </a:lnTo>
                <a:lnTo>
                  <a:pt x="5664" y="6248"/>
                </a:lnTo>
                <a:lnTo>
                  <a:pt x="6997" y="5778"/>
                </a:lnTo>
                <a:close/>
              </a:path>
              <a:path w="46354" h="8254">
                <a:moveTo>
                  <a:pt x="46189" y="4191"/>
                </a:moveTo>
                <a:lnTo>
                  <a:pt x="43903" y="0"/>
                </a:lnTo>
                <a:lnTo>
                  <a:pt x="41592" y="0"/>
                </a:lnTo>
                <a:lnTo>
                  <a:pt x="40208" y="2489"/>
                </a:lnTo>
                <a:lnTo>
                  <a:pt x="38265" y="3568"/>
                </a:lnTo>
                <a:lnTo>
                  <a:pt x="38595" y="2679"/>
                </a:lnTo>
                <a:lnTo>
                  <a:pt x="39268" y="1549"/>
                </a:lnTo>
                <a:lnTo>
                  <a:pt x="38163" y="1358"/>
                </a:lnTo>
                <a:lnTo>
                  <a:pt x="37973" y="279"/>
                </a:lnTo>
                <a:lnTo>
                  <a:pt x="36957" y="0"/>
                </a:lnTo>
                <a:lnTo>
                  <a:pt x="37592" y="2184"/>
                </a:lnTo>
                <a:lnTo>
                  <a:pt x="35864" y="2006"/>
                </a:lnTo>
                <a:lnTo>
                  <a:pt x="36182" y="3860"/>
                </a:lnTo>
                <a:lnTo>
                  <a:pt x="37731" y="3975"/>
                </a:lnTo>
                <a:lnTo>
                  <a:pt x="37820" y="5829"/>
                </a:lnTo>
                <a:lnTo>
                  <a:pt x="38849" y="6858"/>
                </a:lnTo>
                <a:lnTo>
                  <a:pt x="40817" y="6946"/>
                </a:lnTo>
                <a:lnTo>
                  <a:pt x="39700" y="3670"/>
                </a:lnTo>
                <a:lnTo>
                  <a:pt x="46189" y="4191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bg object 93"/>
          <p:cNvSpPr/>
          <p:nvPr/>
        </p:nvSpPr>
        <p:spPr>
          <a:xfrm>
            <a:off x="8707706" y="520677"/>
            <a:ext cx="14604" cy="3175"/>
          </a:xfrm>
          <a:custGeom>
            <a:avLst/>
            <a:gdLst/>
            <a:ahLst/>
            <a:cxnLst/>
            <a:rect l="l" t="t" r="r" b="b"/>
            <a:pathLst>
              <a:path w="14604" h="3175">
                <a:moveTo>
                  <a:pt x="14566" y="0"/>
                </a:moveTo>
                <a:lnTo>
                  <a:pt x="8686" y="1155"/>
                </a:lnTo>
                <a:lnTo>
                  <a:pt x="6083" y="1981"/>
                </a:lnTo>
                <a:lnTo>
                  <a:pt x="4508" y="1536"/>
                </a:lnTo>
                <a:lnTo>
                  <a:pt x="0" y="2514"/>
                </a:lnTo>
                <a:lnTo>
                  <a:pt x="3771" y="2755"/>
                </a:lnTo>
                <a:lnTo>
                  <a:pt x="7607" y="2997"/>
                </a:lnTo>
                <a:lnTo>
                  <a:pt x="10845" y="2628"/>
                </a:lnTo>
                <a:lnTo>
                  <a:pt x="13804" y="1981"/>
                </a:lnTo>
                <a:lnTo>
                  <a:pt x="14566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bg object 94"/>
          <p:cNvSpPr/>
          <p:nvPr/>
        </p:nvSpPr>
        <p:spPr>
          <a:xfrm>
            <a:off x="8863436" y="521119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13131" y="0"/>
                </a:moveTo>
                <a:lnTo>
                  <a:pt x="12026" y="2870"/>
                </a:lnTo>
                <a:lnTo>
                  <a:pt x="10604" y="3136"/>
                </a:lnTo>
                <a:lnTo>
                  <a:pt x="8509" y="6172"/>
                </a:lnTo>
                <a:lnTo>
                  <a:pt x="6515" y="4813"/>
                </a:lnTo>
                <a:lnTo>
                  <a:pt x="4876" y="3111"/>
                </a:lnTo>
                <a:lnTo>
                  <a:pt x="3111" y="1536"/>
                </a:lnTo>
                <a:lnTo>
                  <a:pt x="2882" y="2451"/>
                </a:lnTo>
                <a:lnTo>
                  <a:pt x="0" y="4457"/>
                </a:lnTo>
                <a:lnTo>
                  <a:pt x="2336" y="5397"/>
                </a:lnTo>
                <a:lnTo>
                  <a:pt x="2514" y="4559"/>
                </a:lnTo>
                <a:lnTo>
                  <a:pt x="3606" y="3543"/>
                </a:lnTo>
                <a:lnTo>
                  <a:pt x="3873" y="4622"/>
                </a:lnTo>
                <a:lnTo>
                  <a:pt x="2667" y="4698"/>
                </a:lnTo>
                <a:lnTo>
                  <a:pt x="3276" y="6591"/>
                </a:lnTo>
                <a:lnTo>
                  <a:pt x="1562" y="6172"/>
                </a:lnTo>
                <a:lnTo>
                  <a:pt x="1562" y="10794"/>
                </a:lnTo>
                <a:lnTo>
                  <a:pt x="4686" y="10591"/>
                </a:lnTo>
                <a:lnTo>
                  <a:pt x="3949" y="6502"/>
                </a:lnTo>
                <a:lnTo>
                  <a:pt x="6959" y="6172"/>
                </a:lnTo>
                <a:lnTo>
                  <a:pt x="5778" y="7340"/>
                </a:lnTo>
                <a:lnTo>
                  <a:pt x="5588" y="11455"/>
                </a:lnTo>
                <a:lnTo>
                  <a:pt x="8509" y="10794"/>
                </a:lnTo>
                <a:lnTo>
                  <a:pt x="8928" y="8394"/>
                </a:lnTo>
                <a:lnTo>
                  <a:pt x="10337" y="6984"/>
                </a:lnTo>
                <a:lnTo>
                  <a:pt x="12357" y="6172"/>
                </a:lnTo>
                <a:lnTo>
                  <a:pt x="11226" y="9982"/>
                </a:lnTo>
                <a:lnTo>
                  <a:pt x="15328" y="9626"/>
                </a:lnTo>
                <a:lnTo>
                  <a:pt x="17767" y="12344"/>
                </a:lnTo>
                <a:lnTo>
                  <a:pt x="20040" y="7785"/>
                </a:lnTo>
                <a:lnTo>
                  <a:pt x="13322" y="6464"/>
                </a:lnTo>
                <a:lnTo>
                  <a:pt x="12357" y="4622"/>
                </a:lnTo>
                <a:lnTo>
                  <a:pt x="14820" y="5283"/>
                </a:lnTo>
                <a:lnTo>
                  <a:pt x="14744" y="3416"/>
                </a:lnTo>
                <a:lnTo>
                  <a:pt x="16217" y="3086"/>
                </a:lnTo>
                <a:lnTo>
                  <a:pt x="16129" y="1117"/>
                </a:lnTo>
                <a:lnTo>
                  <a:pt x="15100" y="88"/>
                </a:lnTo>
                <a:lnTo>
                  <a:pt x="13131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bg object 95"/>
          <p:cNvSpPr/>
          <p:nvPr/>
        </p:nvSpPr>
        <p:spPr>
          <a:xfrm>
            <a:off x="9061722" y="519714"/>
            <a:ext cx="12065" cy="5080"/>
          </a:xfrm>
          <a:custGeom>
            <a:avLst/>
            <a:gdLst/>
            <a:ahLst/>
            <a:cxnLst/>
            <a:rect l="l" t="t" r="r" b="b"/>
            <a:pathLst>
              <a:path w="12065" h="5079">
                <a:moveTo>
                  <a:pt x="2793" y="0"/>
                </a:moveTo>
                <a:lnTo>
                  <a:pt x="0" y="2946"/>
                </a:lnTo>
                <a:lnTo>
                  <a:pt x="2743" y="3289"/>
                </a:lnTo>
                <a:lnTo>
                  <a:pt x="11709" y="4775"/>
                </a:lnTo>
                <a:lnTo>
                  <a:pt x="11569" y="2946"/>
                </a:lnTo>
                <a:lnTo>
                  <a:pt x="6578" y="3682"/>
                </a:lnTo>
                <a:lnTo>
                  <a:pt x="2793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bg object 96"/>
          <p:cNvSpPr/>
          <p:nvPr/>
        </p:nvSpPr>
        <p:spPr>
          <a:xfrm>
            <a:off x="8877440" y="522668"/>
            <a:ext cx="42545" cy="9525"/>
          </a:xfrm>
          <a:custGeom>
            <a:avLst/>
            <a:gdLst/>
            <a:ahLst/>
            <a:cxnLst/>
            <a:rect l="l" t="t" r="r" b="b"/>
            <a:pathLst>
              <a:path w="42545" h="9525">
                <a:moveTo>
                  <a:pt x="5295" y="7708"/>
                </a:moveTo>
                <a:lnTo>
                  <a:pt x="3924" y="4584"/>
                </a:lnTo>
                <a:lnTo>
                  <a:pt x="5181" y="3340"/>
                </a:lnTo>
                <a:lnTo>
                  <a:pt x="2209" y="1536"/>
                </a:lnTo>
                <a:lnTo>
                  <a:pt x="0" y="4305"/>
                </a:lnTo>
                <a:lnTo>
                  <a:pt x="3556" y="6464"/>
                </a:lnTo>
                <a:lnTo>
                  <a:pt x="5295" y="7708"/>
                </a:lnTo>
                <a:close/>
              </a:path>
              <a:path w="42545" h="9525">
                <a:moveTo>
                  <a:pt x="28435" y="3086"/>
                </a:moveTo>
                <a:lnTo>
                  <a:pt x="27292" y="2679"/>
                </a:lnTo>
                <a:lnTo>
                  <a:pt x="26492" y="1943"/>
                </a:lnTo>
                <a:lnTo>
                  <a:pt x="25349" y="1549"/>
                </a:lnTo>
                <a:lnTo>
                  <a:pt x="24358" y="2552"/>
                </a:lnTo>
                <a:lnTo>
                  <a:pt x="24358" y="4381"/>
                </a:lnTo>
                <a:lnTo>
                  <a:pt x="25349" y="5397"/>
                </a:lnTo>
                <a:lnTo>
                  <a:pt x="27279" y="5537"/>
                </a:lnTo>
                <a:lnTo>
                  <a:pt x="27762" y="4216"/>
                </a:lnTo>
                <a:lnTo>
                  <a:pt x="28435" y="3086"/>
                </a:lnTo>
                <a:close/>
              </a:path>
              <a:path w="42545" h="9525">
                <a:moveTo>
                  <a:pt x="42164" y="6718"/>
                </a:moveTo>
                <a:lnTo>
                  <a:pt x="39598" y="4241"/>
                </a:lnTo>
                <a:lnTo>
                  <a:pt x="38468" y="4622"/>
                </a:lnTo>
                <a:lnTo>
                  <a:pt x="39065" y="3568"/>
                </a:lnTo>
                <a:lnTo>
                  <a:pt x="40779" y="4622"/>
                </a:lnTo>
                <a:lnTo>
                  <a:pt x="40817" y="2273"/>
                </a:lnTo>
                <a:lnTo>
                  <a:pt x="40081" y="698"/>
                </a:lnTo>
                <a:lnTo>
                  <a:pt x="38468" y="0"/>
                </a:lnTo>
                <a:lnTo>
                  <a:pt x="39243" y="3098"/>
                </a:lnTo>
                <a:lnTo>
                  <a:pt x="38544" y="3098"/>
                </a:lnTo>
                <a:lnTo>
                  <a:pt x="39217" y="3289"/>
                </a:lnTo>
                <a:lnTo>
                  <a:pt x="38544" y="3098"/>
                </a:lnTo>
                <a:lnTo>
                  <a:pt x="33032" y="1600"/>
                </a:lnTo>
                <a:lnTo>
                  <a:pt x="33070" y="7899"/>
                </a:lnTo>
                <a:lnTo>
                  <a:pt x="34175" y="7899"/>
                </a:lnTo>
                <a:lnTo>
                  <a:pt x="34277" y="8483"/>
                </a:lnTo>
                <a:lnTo>
                  <a:pt x="34366" y="8978"/>
                </a:lnTo>
                <a:lnTo>
                  <a:pt x="35382" y="9258"/>
                </a:lnTo>
                <a:lnTo>
                  <a:pt x="36537" y="7899"/>
                </a:lnTo>
                <a:lnTo>
                  <a:pt x="36703" y="7899"/>
                </a:lnTo>
                <a:lnTo>
                  <a:pt x="35064" y="5676"/>
                </a:lnTo>
                <a:lnTo>
                  <a:pt x="36156" y="4622"/>
                </a:lnTo>
                <a:lnTo>
                  <a:pt x="37465" y="6134"/>
                </a:lnTo>
                <a:lnTo>
                  <a:pt x="37833" y="7899"/>
                </a:lnTo>
                <a:lnTo>
                  <a:pt x="37960" y="8483"/>
                </a:lnTo>
                <a:lnTo>
                  <a:pt x="40017" y="9258"/>
                </a:lnTo>
                <a:lnTo>
                  <a:pt x="42164" y="6718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bg object 97"/>
          <p:cNvSpPr/>
          <p:nvPr/>
        </p:nvSpPr>
        <p:spPr>
          <a:xfrm>
            <a:off x="8646675" y="527461"/>
            <a:ext cx="20320" cy="3810"/>
          </a:xfrm>
          <a:custGeom>
            <a:avLst/>
            <a:gdLst/>
            <a:ahLst/>
            <a:cxnLst/>
            <a:rect l="l" t="t" r="r" b="b"/>
            <a:pathLst>
              <a:path w="20320" h="3809">
                <a:moveTo>
                  <a:pt x="12509" y="0"/>
                </a:moveTo>
                <a:lnTo>
                  <a:pt x="7264" y="1689"/>
                </a:lnTo>
                <a:lnTo>
                  <a:pt x="0" y="1371"/>
                </a:lnTo>
                <a:lnTo>
                  <a:pt x="4699" y="2197"/>
                </a:lnTo>
                <a:lnTo>
                  <a:pt x="16637" y="3606"/>
                </a:lnTo>
                <a:lnTo>
                  <a:pt x="20053" y="596"/>
                </a:lnTo>
                <a:lnTo>
                  <a:pt x="12509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bg object 98"/>
          <p:cNvSpPr/>
          <p:nvPr/>
        </p:nvSpPr>
        <p:spPr>
          <a:xfrm>
            <a:off x="9117263" y="525569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3962" y="0"/>
                </a:moveTo>
                <a:lnTo>
                  <a:pt x="0" y="4038"/>
                </a:lnTo>
                <a:lnTo>
                  <a:pt x="5473" y="3581"/>
                </a:lnTo>
                <a:lnTo>
                  <a:pt x="16878" y="4978"/>
                </a:lnTo>
                <a:lnTo>
                  <a:pt x="18516" y="3263"/>
                </a:lnTo>
                <a:lnTo>
                  <a:pt x="12560" y="4190"/>
                </a:lnTo>
                <a:lnTo>
                  <a:pt x="3962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bg object 99"/>
          <p:cNvSpPr/>
          <p:nvPr/>
        </p:nvSpPr>
        <p:spPr>
          <a:xfrm>
            <a:off x="8907429" y="529606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5">
                <a:moveTo>
                  <a:pt x="1536" y="0"/>
                </a:moveTo>
                <a:lnTo>
                  <a:pt x="1384" y="863"/>
                </a:lnTo>
                <a:lnTo>
                  <a:pt x="685" y="1193"/>
                </a:lnTo>
                <a:lnTo>
                  <a:pt x="0" y="1536"/>
                </a:lnTo>
                <a:lnTo>
                  <a:pt x="50" y="3797"/>
                </a:lnTo>
                <a:lnTo>
                  <a:pt x="1765" y="4406"/>
                </a:lnTo>
                <a:lnTo>
                  <a:pt x="3086" y="5397"/>
                </a:lnTo>
                <a:lnTo>
                  <a:pt x="5194" y="3009"/>
                </a:lnTo>
                <a:lnTo>
                  <a:pt x="4089" y="1257"/>
                </a:lnTo>
                <a:lnTo>
                  <a:pt x="1536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bg object 100"/>
          <p:cNvSpPr/>
          <p:nvPr/>
        </p:nvSpPr>
        <p:spPr>
          <a:xfrm>
            <a:off x="8680601" y="532691"/>
            <a:ext cx="41275" cy="24765"/>
          </a:xfrm>
          <a:custGeom>
            <a:avLst/>
            <a:gdLst/>
            <a:ahLst/>
            <a:cxnLst/>
            <a:rect l="l" t="t" r="r" b="b"/>
            <a:pathLst>
              <a:path w="41275" h="24765">
                <a:moveTo>
                  <a:pt x="37819" y="0"/>
                </a:moveTo>
                <a:lnTo>
                  <a:pt x="25545" y="2379"/>
                </a:lnTo>
                <a:lnTo>
                  <a:pt x="13416" y="4908"/>
                </a:lnTo>
                <a:lnTo>
                  <a:pt x="4039" y="10190"/>
                </a:lnTo>
                <a:lnTo>
                  <a:pt x="0" y="20891"/>
                </a:lnTo>
                <a:lnTo>
                  <a:pt x="231" y="20891"/>
                </a:lnTo>
                <a:lnTo>
                  <a:pt x="11280" y="24265"/>
                </a:lnTo>
                <a:lnTo>
                  <a:pt x="22598" y="22632"/>
                </a:lnTo>
                <a:lnTo>
                  <a:pt x="23138" y="22377"/>
                </a:lnTo>
                <a:lnTo>
                  <a:pt x="11593" y="22377"/>
                </a:lnTo>
                <a:lnTo>
                  <a:pt x="8558" y="21805"/>
                </a:lnTo>
                <a:lnTo>
                  <a:pt x="5726" y="21031"/>
                </a:lnTo>
                <a:lnTo>
                  <a:pt x="3110" y="20053"/>
                </a:lnTo>
                <a:lnTo>
                  <a:pt x="3419" y="13881"/>
                </a:lnTo>
                <a:lnTo>
                  <a:pt x="3452" y="13207"/>
                </a:lnTo>
                <a:lnTo>
                  <a:pt x="6488" y="9042"/>
                </a:lnTo>
                <a:lnTo>
                  <a:pt x="11593" y="6946"/>
                </a:lnTo>
                <a:lnTo>
                  <a:pt x="32091" y="6946"/>
                </a:lnTo>
                <a:lnTo>
                  <a:pt x="34549" y="5597"/>
                </a:lnTo>
                <a:lnTo>
                  <a:pt x="37819" y="0"/>
                </a:lnTo>
                <a:close/>
              </a:path>
              <a:path w="41275" h="24765">
                <a:moveTo>
                  <a:pt x="26279" y="20891"/>
                </a:moveTo>
                <a:lnTo>
                  <a:pt x="13333" y="20891"/>
                </a:lnTo>
                <a:lnTo>
                  <a:pt x="16991" y="22377"/>
                </a:lnTo>
                <a:lnTo>
                  <a:pt x="23138" y="22377"/>
                </a:lnTo>
                <a:lnTo>
                  <a:pt x="26279" y="20891"/>
                </a:lnTo>
                <a:close/>
              </a:path>
              <a:path w="41275" h="24765">
                <a:moveTo>
                  <a:pt x="32091" y="6946"/>
                </a:moveTo>
                <a:lnTo>
                  <a:pt x="11593" y="6946"/>
                </a:lnTo>
                <a:lnTo>
                  <a:pt x="13295" y="8089"/>
                </a:lnTo>
                <a:lnTo>
                  <a:pt x="5573" y="12598"/>
                </a:lnTo>
                <a:lnTo>
                  <a:pt x="6213" y="17782"/>
                </a:lnTo>
                <a:lnTo>
                  <a:pt x="7720" y="21361"/>
                </a:lnTo>
                <a:lnTo>
                  <a:pt x="13333" y="20891"/>
                </a:lnTo>
                <a:lnTo>
                  <a:pt x="26279" y="20891"/>
                </a:lnTo>
                <a:lnTo>
                  <a:pt x="32849" y="17782"/>
                </a:lnTo>
                <a:lnTo>
                  <a:pt x="37908" y="13881"/>
                </a:lnTo>
                <a:lnTo>
                  <a:pt x="16216" y="13881"/>
                </a:lnTo>
                <a:lnTo>
                  <a:pt x="22194" y="10983"/>
                </a:lnTo>
                <a:lnTo>
                  <a:pt x="28822" y="8740"/>
                </a:lnTo>
                <a:lnTo>
                  <a:pt x="32091" y="6946"/>
                </a:lnTo>
                <a:close/>
              </a:path>
              <a:path w="41275" h="24765">
                <a:moveTo>
                  <a:pt x="35526" y="10007"/>
                </a:moveTo>
                <a:lnTo>
                  <a:pt x="29027" y="11569"/>
                </a:lnTo>
                <a:lnTo>
                  <a:pt x="22438" y="13664"/>
                </a:lnTo>
                <a:lnTo>
                  <a:pt x="16216" y="13881"/>
                </a:lnTo>
                <a:lnTo>
                  <a:pt x="37908" y="13881"/>
                </a:lnTo>
                <a:lnTo>
                  <a:pt x="40905" y="11569"/>
                </a:lnTo>
                <a:lnTo>
                  <a:pt x="35526" y="10007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bg object 101"/>
          <p:cNvSpPr/>
          <p:nvPr/>
        </p:nvSpPr>
        <p:spPr>
          <a:xfrm>
            <a:off x="8875789" y="531939"/>
            <a:ext cx="33020" cy="3810"/>
          </a:xfrm>
          <a:custGeom>
            <a:avLst/>
            <a:gdLst/>
            <a:ahLst/>
            <a:cxnLst/>
            <a:rect l="l" t="t" r="r" b="b"/>
            <a:pathLst>
              <a:path w="33020" h="3809">
                <a:moveTo>
                  <a:pt x="4610" y="241"/>
                </a:moveTo>
                <a:lnTo>
                  <a:pt x="76" y="0"/>
                </a:lnTo>
                <a:lnTo>
                  <a:pt x="0" y="2298"/>
                </a:lnTo>
                <a:lnTo>
                  <a:pt x="2184" y="1663"/>
                </a:lnTo>
                <a:lnTo>
                  <a:pt x="2006" y="3390"/>
                </a:lnTo>
                <a:lnTo>
                  <a:pt x="3860" y="3073"/>
                </a:lnTo>
                <a:lnTo>
                  <a:pt x="4610" y="241"/>
                </a:lnTo>
                <a:close/>
              </a:path>
              <a:path w="33020" h="3809">
                <a:moveTo>
                  <a:pt x="32410" y="1536"/>
                </a:moveTo>
                <a:lnTo>
                  <a:pt x="31254" y="304"/>
                </a:lnTo>
                <a:lnTo>
                  <a:pt x="28003" y="406"/>
                </a:lnTo>
                <a:lnTo>
                  <a:pt x="28549" y="3073"/>
                </a:lnTo>
                <a:lnTo>
                  <a:pt x="29921" y="2641"/>
                </a:lnTo>
                <a:lnTo>
                  <a:pt x="31750" y="2679"/>
                </a:lnTo>
                <a:lnTo>
                  <a:pt x="32410" y="153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bg object 102"/>
          <p:cNvSpPr/>
          <p:nvPr/>
        </p:nvSpPr>
        <p:spPr>
          <a:xfrm>
            <a:off x="9062492" y="532690"/>
            <a:ext cx="39370" cy="24765"/>
          </a:xfrm>
          <a:custGeom>
            <a:avLst/>
            <a:gdLst/>
            <a:ahLst/>
            <a:cxnLst/>
            <a:rect l="l" t="t" r="r" b="b"/>
            <a:pathLst>
              <a:path w="39370" h="24765">
                <a:moveTo>
                  <a:pt x="5226" y="9994"/>
                </a:moveTo>
                <a:lnTo>
                  <a:pt x="0" y="11569"/>
                </a:lnTo>
                <a:lnTo>
                  <a:pt x="7612" y="17607"/>
                </a:lnTo>
                <a:lnTo>
                  <a:pt x="17272" y="22515"/>
                </a:lnTo>
                <a:lnTo>
                  <a:pt x="28132" y="24458"/>
                </a:lnTo>
                <a:lnTo>
                  <a:pt x="37057" y="22185"/>
                </a:lnTo>
                <a:lnTo>
                  <a:pt x="23738" y="22185"/>
                </a:lnTo>
                <a:lnTo>
                  <a:pt x="28536" y="21602"/>
                </a:lnTo>
                <a:lnTo>
                  <a:pt x="30429" y="20396"/>
                </a:lnTo>
                <a:lnTo>
                  <a:pt x="32774" y="20053"/>
                </a:lnTo>
                <a:lnTo>
                  <a:pt x="33067" y="20053"/>
                </a:lnTo>
                <a:lnTo>
                  <a:pt x="34709" y="18516"/>
                </a:lnTo>
                <a:lnTo>
                  <a:pt x="34253" y="14655"/>
                </a:lnTo>
                <a:lnTo>
                  <a:pt x="23914" y="14655"/>
                </a:lnTo>
                <a:lnTo>
                  <a:pt x="17316" y="13573"/>
                </a:lnTo>
                <a:lnTo>
                  <a:pt x="11042" y="11341"/>
                </a:lnTo>
                <a:lnTo>
                  <a:pt x="5226" y="9994"/>
                </a:lnTo>
                <a:close/>
              </a:path>
              <a:path w="39370" h="24765">
                <a:moveTo>
                  <a:pt x="38108" y="16382"/>
                </a:moveTo>
                <a:lnTo>
                  <a:pt x="37795" y="20053"/>
                </a:lnTo>
                <a:lnTo>
                  <a:pt x="33677" y="21602"/>
                </a:lnTo>
                <a:lnTo>
                  <a:pt x="27760" y="22185"/>
                </a:lnTo>
                <a:lnTo>
                  <a:pt x="37057" y="22185"/>
                </a:lnTo>
                <a:lnTo>
                  <a:pt x="39344" y="21602"/>
                </a:lnTo>
                <a:lnTo>
                  <a:pt x="38108" y="16382"/>
                </a:lnTo>
                <a:close/>
              </a:path>
              <a:path w="39370" h="24765">
                <a:moveTo>
                  <a:pt x="37051" y="11917"/>
                </a:moveTo>
                <a:lnTo>
                  <a:pt x="38108" y="16382"/>
                </a:lnTo>
                <a:lnTo>
                  <a:pt x="38255" y="14655"/>
                </a:lnTo>
                <a:lnTo>
                  <a:pt x="38379" y="13208"/>
                </a:lnTo>
                <a:lnTo>
                  <a:pt x="37051" y="11917"/>
                </a:lnTo>
                <a:close/>
              </a:path>
              <a:path w="39370" h="24765">
                <a:moveTo>
                  <a:pt x="3086" y="0"/>
                </a:moveTo>
                <a:lnTo>
                  <a:pt x="6342" y="5618"/>
                </a:lnTo>
                <a:lnTo>
                  <a:pt x="12038" y="8794"/>
                </a:lnTo>
                <a:lnTo>
                  <a:pt x="15195" y="9994"/>
                </a:lnTo>
                <a:lnTo>
                  <a:pt x="18630" y="11341"/>
                </a:lnTo>
                <a:lnTo>
                  <a:pt x="23914" y="14655"/>
                </a:lnTo>
                <a:lnTo>
                  <a:pt x="34253" y="14655"/>
                </a:lnTo>
                <a:lnTo>
                  <a:pt x="28702" y="7825"/>
                </a:lnTo>
                <a:lnTo>
                  <a:pt x="28353" y="7825"/>
                </a:lnTo>
                <a:lnTo>
                  <a:pt x="30583" y="6566"/>
                </a:lnTo>
                <a:lnTo>
                  <a:pt x="27292" y="4729"/>
                </a:lnTo>
                <a:lnTo>
                  <a:pt x="14970" y="2584"/>
                </a:lnTo>
                <a:lnTo>
                  <a:pt x="3086" y="0"/>
                </a:lnTo>
                <a:close/>
              </a:path>
              <a:path w="39370" h="24765">
                <a:moveTo>
                  <a:pt x="32840" y="7825"/>
                </a:moveTo>
                <a:lnTo>
                  <a:pt x="37051" y="11917"/>
                </a:lnTo>
                <a:lnTo>
                  <a:pt x="36595" y="9994"/>
                </a:lnTo>
                <a:lnTo>
                  <a:pt x="36727" y="9994"/>
                </a:lnTo>
                <a:lnTo>
                  <a:pt x="32840" y="7825"/>
                </a:lnTo>
                <a:close/>
              </a:path>
              <a:path w="39370" h="24765">
                <a:moveTo>
                  <a:pt x="31191" y="6223"/>
                </a:moveTo>
                <a:lnTo>
                  <a:pt x="30583" y="6566"/>
                </a:lnTo>
                <a:lnTo>
                  <a:pt x="32840" y="7825"/>
                </a:lnTo>
                <a:lnTo>
                  <a:pt x="31191" y="6223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bg object 103"/>
          <p:cNvSpPr/>
          <p:nvPr/>
        </p:nvSpPr>
        <p:spPr>
          <a:xfrm>
            <a:off x="8889111" y="533463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59">
                <a:moveTo>
                  <a:pt x="9055" y="774"/>
                </a:moveTo>
                <a:lnTo>
                  <a:pt x="6019" y="1117"/>
                </a:lnTo>
                <a:lnTo>
                  <a:pt x="4483" y="3086"/>
                </a:lnTo>
                <a:lnTo>
                  <a:pt x="4787" y="736"/>
                </a:lnTo>
                <a:lnTo>
                  <a:pt x="2108" y="0"/>
                </a:lnTo>
                <a:lnTo>
                  <a:pt x="292" y="2616"/>
                </a:lnTo>
                <a:lnTo>
                  <a:pt x="0" y="8229"/>
                </a:lnTo>
                <a:lnTo>
                  <a:pt x="2882" y="10033"/>
                </a:lnTo>
                <a:lnTo>
                  <a:pt x="3835" y="8128"/>
                </a:lnTo>
                <a:lnTo>
                  <a:pt x="3987" y="6896"/>
                </a:lnTo>
                <a:lnTo>
                  <a:pt x="5194" y="8496"/>
                </a:lnTo>
                <a:lnTo>
                  <a:pt x="6934" y="6388"/>
                </a:lnTo>
                <a:lnTo>
                  <a:pt x="8610" y="4191"/>
                </a:lnTo>
                <a:lnTo>
                  <a:pt x="9055" y="77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bg object 104"/>
          <p:cNvSpPr/>
          <p:nvPr/>
        </p:nvSpPr>
        <p:spPr>
          <a:xfrm>
            <a:off x="8602698" y="538867"/>
            <a:ext cx="80645" cy="31115"/>
          </a:xfrm>
          <a:custGeom>
            <a:avLst/>
            <a:gdLst/>
            <a:ahLst/>
            <a:cxnLst/>
            <a:rect l="l" t="t" r="r" b="b"/>
            <a:pathLst>
              <a:path w="80645" h="31115">
                <a:moveTo>
                  <a:pt x="4429" y="20361"/>
                </a:moveTo>
                <a:lnTo>
                  <a:pt x="0" y="24676"/>
                </a:lnTo>
                <a:lnTo>
                  <a:pt x="15947" y="30521"/>
                </a:lnTo>
                <a:lnTo>
                  <a:pt x="33310" y="29424"/>
                </a:lnTo>
                <a:lnTo>
                  <a:pt x="23261" y="29424"/>
                </a:lnTo>
                <a:lnTo>
                  <a:pt x="15219" y="29009"/>
                </a:lnTo>
                <a:lnTo>
                  <a:pt x="8455" y="27240"/>
                </a:lnTo>
                <a:lnTo>
                  <a:pt x="3086" y="24676"/>
                </a:lnTo>
                <a:lnTo>
                  <a:pt x="4429" y="20361"/>
                </a:lnTo>
                <a:close/>
              </a:path>
              <a:path w="80645" h="31115">
                <a:moveTo>
                  <a:pt x="39043" y="27762"/>
                </a:moveTo>
                <a:lnTo>
                  <a:pt x="29324" y="27762"/>
                </a:lnTo>
                <a:lnTo>
                  <a:pt x="22305" y="29424"/>
                </a:lnTo>
                <a:lnTo>
                  <a:pt x="33310" y="29424"/>
                </a:lnTo>
                <a:lnTo>
                  <a:pt x="39043" y="27762"/>
                </a:lnTo>
                <a:close/>
              </a:path>
              <a:path w="80645" h="31115">
                <a:moveTo>
                  <a:pt x="80238" y="0"/>
                </a:moveTo>
                <a:lnTo>
                  <a:pt x="57264" y="3250"/>
                </a:lnTo>
                <a:lnTo>
                  <a:pt x="33661" y="5875"/>
                </a:lnTo>
                <a:lnTo>
                  <a:pt x="17654" y="10476"/>
                </a:lnTo>
                <a:lnTo>
                  <a:pt x="23152" y="10795"/>
                </a:lnTo>
                <a:lnTo>
                  <a:pt x="16687" y="13589"/>
                </a:lnTo>
                <a:lnTo>
                  <a:pt x="11789" y="16192"/>
                </a:lnTo>
                <a:lnTo>
                  <a:pt x="10607" y="16878"/>
                </a:lnTo>
                <a:lnTo>
                  <a:pt x="7721" y="23139"/>
                </a:lnTo>
                <a:lnTo>
                  <a:pt x="11544" y="28054"/>
                </a:lnTo>
                <a:lnTo>
                  <a:pt x="19462" y="28054"/>
                </a:lnTo>
                <a:lnTo>
                  <a:pt x="29324" y="27762"/>
                </a:lnTo>
                <a:lnTo>
                  <a:pt x="39043" y="27762"/>
                </a:lnTo>
                <a:lnTo>
                  <a:pt x="50604" y="24409"/>
                </a:lnTo>
                <a:lnTo>
                  <a:pt x="70751" y="16878"/>
                </a:lnTo>
                <a:lnTo>
                  <a:pt x="76040" y="16192"/>
                </a:lnTo>
                <a:lnTo>
                  <a:pt x="37033" y="16192"/>
                </a:lnTo>
                <a:lnTo>
                  <a:pt x="67035" y="8012"/>
                </a:lnTo>
                <a:lnTo>
                  <a:pt x="77152" y="5397"/>
                </a:lnTo>
                <a:lnTo>
                  <a:pt x="78016" y="3429"/>
                </a:lnTo>
                <a:lnTo>
                  <a:pt x="79044" y="1638"/>
                </a:lnTo>
                <a:lnTo>
                  <a:pt x="80238" y="0"/>
                </a:lnTo>
                <a:close/>
              </a:path>
              <a:path w="80645" h="31115">
                <a:moveTo>
                  <a:pt x="11021" y="13939"/>
                </a:moveTo>
                <a:lnTo>
                  <a:pt x="6704" y="16192"/>
                </a:lnTo>
                <a:lnTo>
                  <a:pt x="5513" y="16878"/>
                </a:lnTo>
                <a:lnTo>
                  <a:pt x="4429" y="20361"/>
                </a:lnTo>
                <a:lnTo>
                  <a:pt x="11021" y="13939"/>
                </a:lnTo>
                <a:close/>
              </a:path>
              <a:path w="80645" h="31115">
                <a:moveTo>
                  <a:pt x="76377" y="10795"/>
                </a:moveTo>
                <a:lnTo>
                  <a:pt x="66929" y="12749"/>
                </a:lnTo>
                <a:lnTo>
                  <a:pt x="56905" y="14655"/>
                </a:lnTo>
                <a:lnTo>
                  <a:pt x="46781" y="15981"/>
                </a:lnTo>
                <a:lnTo>
                  <a:pt x="37033" y="16192"/>
                </a:lnTo>
                <a:lnTo>
                  <a:pt x="76532" y="16192"/>
                </a:lnTo>
                <a:lnTo>
                  <a:pt x="76433" y="12749"/>
                </a:lnTo>
                <a:lnTo>
                  <a:pt x="76377" y="10795"/>
                </a:lnTo>
                <a:close/>
              </a:path>
              <a:path w="80645" h="31115">
                <a:moveTo>
                  <a:pt x="17740" y="10476"/>
                </a:moveTo>
                <a:lnTo>
                  <a:pt x="16546" y="10795"/>
                </a:lnTo>
                <a:lnTo>
                  <a:pt x="13287" y="11731"/>
                </a:lnTo>
                <a:lnTo>
                  <a:pt x="11021" y="13939"/>
                </a:lnTo>
                <a:lnTo>
                  <a:pt x="17740" y="1047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bg object 105"/>
          <p:cNvSpPr/>
          <p:nvPr/>
        </p:nvSpPr>
        <p:spPr>
          <a:xfrm>
            <a:off x="8872703" y="538873"/>
            <a:ext cx="38735" cy="8890"/>
          </a:xfrm>
          <a:custGeom>
            <a:avLst/>
            <a:gdLst/>
            <a:ahLst/>
            <a:cxnLst/>
            <a:rect l="l" t="t" r="r" b="b"/>
            <a:pathLst>
              <a:path w="38734" h="8890">
                <a:moveTo>
                  <a:pt x="6946" y="5397"/>
                </a:moveTo>
                <a:lnTo>
                  <a:pt x="3365" y="4902"/>
                </a:lnTo>
                <a:lnTo>
                  <a:pt x="1371" y="5994"/>
                </a:lnTo>
                <a:lnTo>
                  <a:pt x="0" y="7708"/>
                </a:lnTo>
                <a:lnTo>
                  <a:pt x="1968" y="6591"/>
                </a:lnTo>
                <a:lnTo>
                  <a:pt x="6667" y="8204"/>
                </a:lnTo>
                <a:lnTo>
                  <a:pt x="6946" y="5397"/>
                </a:lnTo>
                <a:close/>
              </a:path>
              <a:path w="38734" h="8890">
                <a:moveTo>
                  <a:pt x="13893" y="5397"/>
                </a:moveTo>
                <a:lnTo>
                  <a:pt x="11722" y="4965"/>
                </a:lnTo>
                <a:lnTo>
                  <a:pt x="7785" y="2311"/>
                </a:lnTo>
                <a:lnTo>
                  <a:pt x="5410" y="4622"/>
                </a:lnTo>
                <a:lnTo>
                  <a:pt x="7581" y="5067"/>
                </a:lnTo>
                <a:lnTo>
                  <a:pt x="11518" y="7721"/>
                </a:lnTo>
                <a:lnTo>
                  <a:pt x="13893" y="5397"/>
                </a:lnTo>
                <a:close/>
              </a:path>
              <a:path w="38734" h="8890">
                <a:moveTo>
                  <a:pt x="38569" y="6934"/>
                </a:moveTo>
                <a:lnTo>
                  <a:pt x="36830" y="6159"/>
                </a:lnTo>
                <a:lnTo>
                  <a:pt x="32397" y="3860"/>
                </a:lnTo>
                <a:lnTo>
                  <a:pt x="31991" y="3632"/>
                </a:lnTo>
                <a:lnTo>
                  <a:pt x="31915" y="3848"/>
                </a:lnTo>
                <a:lnTo>
                  <a:pt x="28524" y="3822"/>
                </a:lnTo>
                <a:lnTo>
                  <a:pt x="25349" y="4203"/>
                </a:lnTo>
                <a:lnTo>
                  <a:pt x="27520" y="2832"/>
                </a:lnTo>
                <a:lnTo>
                  <a:pt x="29311" y="0"/>
                </a:lnTo>
                <a:lnTo>
                  <a:pt x="21780" y="1714"/>
                </a:lnTo>
                <a:lnTo>
                  <a:pt x="20828" y="5397"/>
                </a:lnTo>
                <a:lnTo>
                  <a:pt x="24676" y="4622"/>
                </a:lnTo>
                <a:lnTo>
                  <a:pt x="23152" y="6159"/>
                </a:lnTo>
                <a:lnTo>
                  <a:pt x="26974" y="6134"/>
                </a:lnTo>
                <a:lnTo>
                  <a:pt x="30937" y="6692"/>
                </a:lnTo>
                <a:lnTo>
                  <a:pt x="30861" y="6934"/>
                </a:lnTo>
                <a:lnTo>
                  <a:pt x="31407" y="6756"/>
                </a:lnTo>
                <a:lnTo>
                  <a:pt x="34023" y="5880"/>
                </a:lnTo>
                <a:lnTo>
                  <a:pt x="37160" y="8801"/>
                </a:lnTo>
                <a:lnTo>
                  <a:pt x="38569" y="693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bg object 106"/>
          <p:cNvSpPr/>
          <p:nvPr/>
        </p:nvSpPr>
        <p:spPr>
          <a:xfrm>
            <a:off x="8699827" y="544780"/>
            <a:ext cx="38735" cy="34290"/>
          </a:xfrm>
          <a:custGeom>
            <a:avLst/>
            <a:gdLst/>
            <a:ahLst/>
            <a:cxnLst/>
            <a:rect l="l" t="t" r="r" b="b"/>
            <a:pathLst>
              <a:path w="38734" h="34290">
                <a:moveTo>
                  <a:pt x="1581" y="18516"/>
                </a:moveTo>
                <a:lnTo>
                  <a:pt x="0" y="24320"/>
                </a:lnTo>
                <a:lnTo>
                  <a:pt x="49" y="24985"/>
                </a:lnTo>
                <a:lnTo>
                  <a:pt x="2323" y="33909"/>
                </a:lnTo>
                <a:lnTo>
                  <a:pt x="2398" y="34201"/>
                </a:lnTo>
                <a:lnTo>
                  <a:pt x="9294" y="34201"/>
                </a:lnTo>
                <a:lnTo>
                  <a:pt x="16596" y="33909"/>
                </a:lnTo>
                <a:lnTo>
                  <a:pt x="19033" y="31889"/>
                </a:lnTo>
                <a:lnTo>
                  <a:pt x="4709" y="31889"/>
                </a:lnTo>
                <a:lnTo>
                  <a:pt x="2322" y="26187"/>
                </a:lnTo>
                <a:lnTo>
                  <a:pt x="1581" y="18516"/>
                </a:lnTo>
                <a:close/>
              </a:path>
              <a:path w="38734" h="34290">
                <a:moveTo>
                  <a:pt x="9269" y="30784"/>
                </a:moveTo>
                <a:lnTo>
                  <a:pt x="4709" y="31889"/>
                </a:lnTo>
                <a:lnTo>
                  <a:pt x="19033" y="31889"/>
                </a:lnTo>
                <a:lnTo>
                  <a:pt x="19783" y="31267"/>
                </a:lnTo>
                <a:lnTo>
                  <a:pt x="19505" y="31267"/>
                </a:lnTo>
                <a:lnTo>
                  <a:pt x="9269" y="30784"/>
                </a:lnTo>
                <a:close/>
              </a:path>
              <a:path w="38734" h="34290">
                <a:moveTo>
                  <a:pt x="23672" y="27254"/>
                </a:moveTo>
                <a:lnTo>
                  <a:pt x="18590" y="27254"/>
                </a:lnTo>
                <a:lnTo>
                  <a:pt x="19227" y="30048"/>
                </a:lnTo>
                <a:lnTo>
                  <a:pt x="19294" y="30340"/>
                </a:lnTo>
                <a:lnTo>
                  <a:pt x="19395" y="30784"/>
                </a:lnTo>
                <a:lnTo>
                  <a:pt x="19505" y="31267"/>
                </a:lnTo>
                <a:lnTo>
                  <a:pt x="19783" y="31267"/>
                </a:lnTo>
                <a:lnTo>
                  <a:pt x="20902" y="30340"/>
                </a:lnTo>
                <a:lnTo>
                  <a:pt x="23672" y="27254"/>
                </a:lnTo>
                <a:close/>
              </a:path>
              <a:path w="38734" h="34290">
                <a:moveTo>
                  <a:pt x="17892" y="28321"/>
                </a:moveTo>
                <a:lnTo>
                  <a:pt x="10399" y="28321"/>
                </a:lnTo>
                <a:lnTo>
                  <a:pt x="16762" y="30048"/>
                </a:lnTo>
                <a:lnTo>
                  <a:pt x="17892" y="28321"/>
                </a:lnTo>
                <a:close/>
              </a:path>
              <a:path w="38734" h="34290">
                <a:moveTo>
                  <a:pt x="17815" y="14909"/>
                </a:moveTo>
                <a:lnTo>
                  <a:pt x="6246" y="14909"/>
                </a:lnTo>
                <a:lnTo>
                  <a:pt x="6189" y="17995"/>
                </a:lnTo>
                <a:lnTo>
                  <a:pt x="4531" y="24320"/>
                </a:lnTo>
                <a:lnTo>
                  <a:pt x="6246" y="28790"/>
                </a:lnTo>
                <a:lnTo>
                  <a:pt x="10399" y="28321"/>
                </a:lnTo>
                <a:lnTo>
                  <a:pt x="17892" y="28321"/>
                </a:lnTo>
                <a:lnTo>
                  <a:pt x="18590" y="27254"/>
                </a:lnTo>
                <a:lnTo>
                  <a:pt x="23672" y="27254"/>
                </a:lnTo>
                <a:lnTo>
                  <a:pt x="25708" y="24985"/>
                </a:lnTo>
                <a:lnTo>
                  <a:pt x="30438" y="17995"/>
                </a:lnTo>
                <a:lnTo>
                  <a:pt x="16279" y="17995"/>
                </a:lnTo>
                <a:lnTo>
                  <a:pt x="17815" y="14909"/>
                </a:lnTo>
                <a:close/>
              </a:path>
              <a:path w="38734" h="34290">
                <a:moveTo>
                  <a:pt x="23747" y="0"/>
                </a:moveTo>
                <a:lnTo>
                  <a:pt x="18844" y="4965"/>
                </a:lnTo>
                <a:lnTo>
                  <a:pt x="13968" y="7962"/>
                </a:lnTo>
                <a:lnTo>
                  <a:pt x="6841" y="12607"/>
                </a:lnTo>
                <a:lnTo>
                  <a:pt x="1791" y="17743"/>
                </a:lnTo>
                <a:lnTo>
                  <a:pt x="1581" y="18516"/>
                </a:lnTo>
                <a:lnTo>
                  <a:pt x="2146" y="17995"/>
                </a:lnTo>
                <a:lnTo>
                  <a:pt x="6246" y="14909"/>
                </a:lnTo>
                <a:lnTo>
                  <a:pt x="17815" y="14909"/>
                </a:lnTo>
                <a:lnTo>
                  <a:pt x="19124" y="12280"/>
                </a:lnTo>
                <a:lnTo>
                  <a:pt x="26464" y="7188"/>
                </a:lnTo>
                <a:lnTo>
                  <a:pt x="27074" y="1790"/>
                </a:lnTo>
                <a:lnTo>
                  <a:pt x="23747" y="0"/>
                </a:lnTo>
                <a:close/>
              </a:path>
              <a:path w="38734" h="34290">
                <a:moveTo>
                  <a:pt x="38656" y="3340"/>
                </a:moveTo>
                <a:lnTo>
                  <a:pt x="31743" y="5685"/>
                </a:lnTo>
                <a:lnTo>
                  <a:pt x="26501" y="9701"/>
                </a:lnTo>
                <a:lnTo>
                  <a:pt x="21742" y="14200"/>
                </a:lnTo>
                <a:lnTo>
                  <a:pt x="16279" y="17995"/>
                </a:lnTo>
                <a:lnTo>
                  <a:pt x="30438" y="17995"/>
                </a:lnTo>
                <a:lnTo>
                  <a:pt x="30827" y="17421"/>
                </a:lnTo>
                <a:lnTo>
                  <a:pt x="35343" y="9701"/>
                </a:lnTo>
                <a:lnTo>
                  <a:pt x="38656" y="334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bg object 107"/>
          <p:cNvSpPr/>
          <p:nvPr/>
        </p:nvSpPr>
        <p:spPr>
          <a:xfrm>
            <a:off x="9044837" y="546580"/>
            <a:ext cx="40005" cy="33020"/>
          </a:xfrm>
          <a:custGeom>
            <a:avLst/>
            <a:gdLst/>
            <a:ahLst/>
            <a:cxnLst/>
            <a:rect l="l" t="t" r="r" b="b"/>
            <a:pathLst>
              <a:path w="40004" h="33020">
                <a:moveTo>
                  <a:pt x="685" y="762"/>
                </a:moveTo>
                <a:lnTo>
                  <a:pt x="81" y="5499"/>
                </a:lnTo>
                <a:lnTo>
                  <a:pt x="0" y="6134"/>
                </a:lnTo>
                <a:lnTo>
                  <a:pt x="4648" y="10515"/>
                </a:lnTo>
                <a:lnTo>
                  <a:pt x="8394" y="15430"/>
                </a:lnTo>
                <a:lnTo>
                  <a:pt x="13348" y="22148"/>
                </a:lnTo>
                <a:lnTo>
                  <a:pt x="18776" y="28033"/>
                </a:lnTo>
                <a:lnTo>
                  <a:pt x="25957" y="31859"/>
                </a:lnTo>
                <a:lnTo>
                  <a:pt x="36169" y="32397"/>
                </a:lnTo>
                <a:lnTo>
                  <a:pt x="36626" y="30086"/>
                </a:lnTo>
                <a:lnTo>
                  <a:pt x="34632" y="30086"/>
                </a:lnTo>
                <a:lnTo>
                  <a:pt x="31919" y="29552"/>
                </a:lnTo>
                <a:lnTo>
                  <a:pt x="22809" y="29552"/>
                </a:lnTo>
                <a:lnTo>
                  <a:pt x="19964" y="26225"/>
                </a:lnTo>
                <a:lnTo>
                  <a:pt x="21170" y="26085"/>
                </a:lnTo>
                <a:lnTo>
                  <a:pt x="32233" y="26085"/>
                </a:lnTo>
                <a:lnTo>
                  <a:pt x="33921" y="23837"/>
                </a:lnTo>
                <a:lnTo>
                  <a:pt x="33496" y="17741"/>
                </a:lnTo>
                <a:lnTo>
                  <a:pt x="33400" y="16370"/>
                </a:lnTo>
                <a:lnTo>
                  <a:pt x="33299" y="16192"/>
                </a:lnTo>
                <a:lnTo>
                  <a:pt x="22288" y="16192"/>
                </a:lnTo>
                <a:lnTo>
                  <a:pt x="12101" y="7862"/>
                </a:lnTo>
                <a:lnTo>
                  <a:pt x="6691" y="4014"/>
                </a:lnTo>
                <a:lnTo>
                  <a:pt x="685" y="762"/>
                </a:lnTo>
                <a:close/>
              </a:path>
              <a:path w="40004" h="33020">
                <a:moveTo>
                  <a:pt x="37421" y="16370"/>
                </a:moveTo>
                <a:lnTo>
                  <a:pt x="37049" y="17741"/>
                </a:lnTo>
                <a:lnTo>
                  <a:pt x="35674" y="23215"/>
                </a:lnTo>
                <a:lnTo>
                  <a:pt x="34786" y="29070"/>
                </a:lnTo>
                <a:lnTo>
                  <a:pt x="34713" y="29552"/>
                </a:lnTo>
                <a:lnTo>
                  <a:pt x="34632" y="30086"/>
                </a:lnTo>
                <a:lnTo>
                  <a:pt x="36626" y="30086"/>
                </a:lnTo>
                <a:lnTo>
                  <a:pt x="37236" y="27000"/>
                </a:lnTo>
                <a:lnTo>
                  <a:pt x="37287" y="26746"/>
                </a:lnTo>
                <a:lnTo>
                  <a:pt x="39700" y="22606"/>
                </a:lnTo>
                <a:lnTo>
                  <a:pt x="38480" y="17741"/>
                </a:lnTo>
                <a:lnTo>
                  <a:pt x="37421" y="16370"/>
                </a:lnTo>
                <a:close/>
              </a:path>
              <a:path w="40004" h="33020">
                <a:moveTo>
                  <a:pt x="29463" y="29070"/>
                </a:moveTo>
                <a:lnTo>
                  <a:pt x="22809" y="29552"/>
                </a:lnTo>
                <a:lnTo>
                  <a:pt x="31919" y="29552"/>
                </a:lnTo>
                <a:lnTo>
                  <a:pt x="29463" y="29070"/>
                </a:lnTo>
                <a:close/>
              </a:path>
              <a:path w="40004" h="33020">
                <a:moveTo>
                  <a:pt x="32233" y="26085"/>
                </a:moveTo>
                <a:lnTo>
                  <a:pt x="21170" y="26085"/>
                </a:lnTo>
                <a:lnTo>
                  <a:pt x="27190" y="27724"/>
                </a:lnTo>
                <a:lnTo>
                  <a:pt x="31546" y="27000"/>
                </a:lnTo>
                <a:lnTo>
                  <a:pt x="32128" y="26225"/>
                </a:lnTo>
                <a:lnTo>
                  <a:pt x="32233" y="26085"/>
                </a:lnTo>
                <a:close/>
              </a:path>
              <a:path w="40004" h="33020">
                <a:moveTo>
                  <a:pt x="36908" y="15707"/>
                </a:moveTo>
                <a:lnTo>
                  <a:pt x="37421" y="16370"/>
                </a:lnTo>
                <a:lnTo>
                  <a:pt x="37490" y="15989"/>
                </a:lnTo>
                <a:lnTo>
                  <a:pt x="36908" y="15707"/>
                </a:lnTo>
                <a:close/>
              </a:path>
              <a:path w="40004" h="33020">
                <a:moveTo>
                  <a:pt x="11480" y="0"/>
                </a:moveTo>
                <a:lnTo>
                  <a:pt x="11468" y="5499"/>
                </a:lnTo>
                <a:lnTo>
                  <a:pt x="21983" y="11023"/>
                </a:lnTo>
                <a:lnTo>
                  <a:pt x="22243" y="15430"/>
                </a:lnTo>
                <a:lnTo>
                  <a:pt x="22288" y="16192"/>
                </a:lnTo>
                <a:lnTo>
                  <a:pt x="33299" y="16192"/>
                </a:lnTo>
                <a:lnTo>
                  <a:pt x="31546" y="13106"/>
                </a:lnTo>
                <a:lnTo>
                  <a:pt x="34898" y="13106"/>
                </a:lnTo>
                <a:lnTo>
                  <a:pt x="34387" y="12444"/>
                </a:lnTo>
                <a:lnTo>
                  <a:pt x="26381" y="6394"/>
                </a:lnTo>
                <a:lnTo>
                  <a:pt x="17674" y="1582"/>
                </a:lnTo>
                <a:lnTo>
                  <a:pt x="11480" y="0"/>
                </a:lnTo>
                <a:close/>
              </a:path>
              <a:path w="40004" h="33020">
                <a:moveTo>
                  <a:pt x="34898" y="13106"/>
                </a:moveTo>
                <a:lnTo>
                  <a:pt x="31546" y="13106"/>
                </a:lnTo>
                <a:lnTo>
                  <a:pt x="36908" y="15707"/>
                </a:lnTo>
                <a:lnTo>
                  <a:pt x="34898" y="1310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bg object 108"/>
          <p:cNvSpPr/>
          <p:nvPr/>
        </p:nvSpPr>
        <p:spPr>
          <a:xfrm>
            <a:off x="8662108" y="546577"/>
            <a:ext cx="17145" cy="5080"/>
          </a:xfrm>
          <a:custGeom>
            <a:avLst/>
            <a:gdLst/>
            <a:ahLst/>
            <a:cxnLst/>
            <a:rect l="l" t="t" r="r" b="b"/>
            <a:pathLst>
              <a:path w="17145" h="5079">
                <a:moveTo>
                  <a:pt x="16967" y="0"/>
                </a:moveTo>
                <a:lnTo>
                  <a:pt x="10287" y="520"/>
                </a:lnTo>
                <a:lnTo>
                  <a:pt x="4851" y="2286"/>
                </a:lnTo>
                <a:lnTo>
                  <a:pt x="0" y="4622"/>
                </a:lnTo>
                <a:lnTo>
                  <a:pt x="5689" y="3124"/>
                </a:lnTo>
                <a:lnTo>
                  <a:pt x="13741" y="3975"/>
                </a:lnTo>
                <a:lnTo>
                  <a:pt x="16967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bg object 109"/>
          <p:cNvSpPr/>
          <p:nvPr/>
        </p:nvSpPr>
        <p:spPr>
          <a:xfrm>
            <a:off x="9104151" y="546577"/>
            <a:ext cx="17780" cy="4445"/>
          </a:xfrm>
          <a:custGeom>
            <a:avLst/>
            <a:gdLst/>
            <a:ahLst/>
            <a:cxnLst/>
            <a:rect l="l" t="t" r="r" b="b"/>
            <a:pathLst>
              <a:path w="17779" h="4445">
                <a:moveTo>
                  <a:pt x="0" y="0"/>
                </a:moveTo>
                <a:lnTo>
                  <a:pt x="3136" y="3556"/>
                </a:lnTo>
                <a:lnTo>
                  <a:pt x="13093" y="4368"/>
                </a:lnTo>
                <a:lnTo>
                  <a:pt x="17741" y="3860"/>
                </a:lnTo>
                <a:lnTo>
                  <a:pt x="11518" y="2882"/>
                </a:lnTo>
                <a:lnTo>
                  <a:pt x="6934" y="254"/>
                </a:lnTo>
                <a:lnTo>
                  <a:pt x="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bg object 110"/>
          <p:cNvSpPr/>
          <p:nvPr/>
        </p:nvSpPr>
        <p:spPr>
          <a:xfrm>
            <a:off x="8761386" y="548891"/>
            <a:ext cx="8255" cy="16510"/>
          </a:xfrm>
          <a:custGeom>
            <a:avLst/>
            <a:gdLst/>
            <a:ahLst/>
            <a:cxnLst/>
            <a:rect l="l" t="t" r="r" b="b"/>
            <a:pathLst>
              <a:path w="8254" h="16509">
                <a:moveTo>
                  <a:pt x="4864" y="0"/>
                </a:moveTo>
                <a:lnTo>
                  <a:pt x="3314" y="5295"/>
                </a:lnTo>
                <a:lnTo>
                  <a:pt x="0" y="14604"/>
                </a:lnTo>
                <a:lnTo>
                  <a:pt x="7175" y="16205"/>
                </a:lnTo>
                <a:lnTo>
                  <a:pt x="7721" y="12827"/>
                </a:lnTo>
                <a:lnTo>
                  <a:pt x="4953" y="12763"/>
                </a:lnTo>
                <a:lnTo>
                  <a:pt x="4864" y="10033"/>
                </a:lnTo>
                <a:lnTo>
                  <a:pt x="8039" y="11595"/>
                </a:lnTo>
                <a:lnTo>
                  <a:pt x="6007" y="1498"/>
                </a:lnTo>
                <a:lnTo>
                  <a:pt x="4864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bg object 111"/>
          <p:cNvSpPr/>
          <p:nvPr/>
        </p:nvSpPr>
        <p:spPr>
          <a:xfrm>
            <a:off x="9013790" y="548886"/>
            <a:ext cx="8890" cy="16510"/>
          </a:xfrm>
          <a:custGeom>
            <a:avLst/>
            <a:gdLst/>
            <a:ahLst/>
            <a:cxnLst/>
            <a:rect l="l" t="t" r="r" b="b"/>
            <a:pathLst>
              <a:path w="8890" h="16509">
                <a:moveTo>
                  <a:pt x="3187" y="0"/>
                </a:moveTo>
                <a:lnTo>
                  <a:pt x="3517" y="3949"/>
                </a:lnTo>
                <a:lnTo>
                  <a:pt x="736" y="10909"/>
                </a:lnTo>
                <a:lnTo>
                  <a:pt x="3962" y="10807"/>
                </a:lnTo>
                <a:lnTo>
                  <a:pt x="3937" y="12636"/>
                </a:lnTo>
                <a:lnTo>
                  <a:pt x="0" y="14490"/>
                </a:lnTo>
                <a:lnTo>
                  <a:pt x="2413" y="16205"/>
                </a:lnTo>
                <a:lnTo>
                  <a:pt x="8521" y="13842"/>
                </a:lnTo>
                <a:lnTo>
                  <a:pt x="5765" y="4241"/>
                </a:lnTo>
                <a:lnTo>
                  <a:pt x="3187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bg object 112"/>
          <p:cNvSpPr/>
          <p:nvPr/>
        </p:nvSpPr>
        <p:spPr>
          <a:xfrm>
            <a:off x="8871153" y="550201"/>
            <a:ext cx="41275" cy="9525"/>
          </a:xfrm>
          <a:custGeom>
            <a:avLst/>
            <a:gdLst/>
            <a:ahLst/>
            <a:cxnLst/>
            <a:rect l="l" t="t" r="r" b="b"/>
            <a:pathLst>
              <a:path w="41275" h="9525">
                <a:moveTo>
                  <a:pt x="26238" y="1003"/>
                </a:moveTo>
                <a:lnTo>
                  <a:pt x="22618" y="1511"/>
                </a:lnTo>
                <a:lnTo>
                  <a:pt x="17005" y="0"/>
                </a:lnTo>
                <a:lnTo>
                  <a:pt x="14668" y="1778"/>
                </a:lnTo>
                <a:lnTo>
                  <a:pt x="18288" y="1282"/>
                </a:lnTo>
                <a:lnTo>
                  <a:pt x="23901" y="2781"/>
                </a:lnTo>
                <a:lnTo>
                  <a:pt x="26238" y="1003"/>
                </a:lnTo>
                <a:close/>
              </a:path>
              <a:path w="41275" h="9525">
                <a:moveTo>
                  <a:pt x="40894" y="4864"/>
                </a:moveTo>
                <a:lnTo>
                  <a:pt x="31673" y="3429"/>
                </a:lnTo>
                <a:lnTo>
                  <a:pt x="20447" y="2946"/>
                </a:lnTo>
                <a:lnTo>
                  <a:pt x="9232" y="3429"/>
                </a:lnTo>
                <a:lnTo>
                  <a:pt x="0" y="4864"/>
                </a:lnTo>
                <a:lnTo>
                  <a:pt x="0" y="6400"/>
                </a:lnTo>
                <a:lnTo>
                  <a:pt x="7239" y="7061"/>
                </a:lnTo>
                <a:lnTo>
                  <a:pt x="15532" y="7340"/>
                </a:lnTo>
                <a:lnTo>
                  <a:pt x="23977" y="7353"/>
                </a:lnTo>
                <a:lnTo>
                  <a:pt x="31635" y="7175"/>
                </a:lnTo>
                <a:lnTo>
                  <a:pt x="34683" y="7073"/>
                </a:lnTo>
                <a:lnTo>
                  <a:pt x="40576" y="8991"/>
                </a:lnTo>
                <a:lnTo>
                  <a:pt x="40894" y="486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bg object 113"/>
          <p:cNvSpPr/>
          <p:nvPr/>
        </p:nvSpPr>
        <p:spPr>
          <a:xfrm>
            <a:off x="8620446" y="557381"/>
            <a:ext cx="77470" cy="45720"/>
          </a:xfrm>
          <a:custGeom>
            <a:avLst/>
            <a:gdLst/>
            <a:ahLst/>
            <a:cxnLst/>
            <a:rect l="l" t="t" r="r" b="b"/>
            <a:pathLst>
              <a:path w="77470" h="45720">
                <a:moveTo>
                  <a:pt x="5214" y="26264"/>
                </a:moveTo>
                <a:lnTo>
                  <a:pt x="3263" y="28349"/>
                </a:lnTo>
                <a:lnTo>
                  <a:pt x="0" y="40106"/>
                </a:lnTo>
                <a:lnTo>
                  <a:pt x="6553" y="43472"/>
                </a:lnTo>
                <a:lnTo>
                  <a:pt x="12738" y="45097"/>
                </a:lnTo>
                <a:lnTo>
                  <a:pt x="20053" y="42430"/>
                </a:lnTo>
                <a:lnTo>
                  <a:pt x="14422" y="42430"/>
                </a:lnTo>
                <a:lnTo>
                  <a:pt x="8775" y="39014"/>
                </a:lnTo>
                <a:lnTo>
                  <a:pt x="3086" y="38569"/>
                </a:lnTo>
                <a:lnTo>
                  <a:pt x="3835" y="31864"/>
                </a:lnTo>
                <a:lnTo>
                  <a:pt x="5214" y="26264"/>
                </a:lnTo>
                <a:close/>
              </a:path>
              <a:path w="77470" h="45720">
                <a:moveTo>
                  <a:pt x="77139" y="2311"/>
                </a:moveTo>
                <a:lnTo>
                  <a:pt x="64353" y="5413"/>
                </a:lnTo>
                <a:lnTo>
                  <a:pt x="53151" y="11349"/>
                </a:lnTo>
                <a:lnTo>
                  <a:pt x="42180" y="17972"/>
                </a:lnTo>
                <a:lnTo>
                  <a:pt x="30086" y="23139"/>
                </a:lnTo>
                <a:lnTo>
                  <a:pt x="10033" y="23139"/>
                </a:lnTo>
                <a:lnTo>
                  <a:pt x="9880" y="25323"/>
                </a:lnTo>
                <a:lnTo>
                  <a:pt x="6324" y="30734"/>
                </a:lnTo>
                <a:lnTo>
                  <a:pt x="6288" y="31864"/>
                </a:lnTo>
                <a:lnTo>
                  <a:pt x="6172" y="35483"/>
                </a:lnTo>
                <a:lnTo>
                  <a:pt x="9906" y="37414"/>
                </a:lnTo>
                <a:lnTo>
                  <a:pt x="14097" y="38862"/>
                </a:lnTo>
                <a:lnTo>
                  <a:pt x="19291" y="39344"/>
                </a:lnTo>
                <a:lnTo>
                  <a:pt x="14381" y="42430"/>
                </a:lnTo>
                <a:lnTo>
                  <a:pt x="20053" y="42430"/>
                </a:lnTo>
                <a:lnTo>
                  <a:pt x="34793" y="34629"/>
                </a:lnTo>
                <a:lnTo>
                  <a:pt x="49991" y="23437"/>
                </a:lnTo>
                <a:lnTo>
                  <a:pt x="64492" y="11712"/>
                </a:lnTo>
                <a:lnTo>
                  <a:pt x="77139" y="2311"/>
                </a:lnTo>
                <a:close/>
              </a:path>
              <a:path w="77470" h="45720">
                <a:moveTo>
                  <a:pt x="5884" y="25548"/>
                </a:moveTo>
                <a:lnTo>
                  <a:pt x="5308" y="25882"/>
                </a:lnTo>
                <a:lnTo>
                  <a:pt x="5214" y="26264"/>
                </a:lnTo>
                <a:lnTo>
                  <a:pt x="5884" y="25548"/>
                </a:lnTo>
                <a:close/>
              </a:path>
              <a:path w="77470" h="45720">
                <a:moveTo>
                  <a:pt x="63258" y="0"/>
                </a:moveTo>
                <a:lnTo>
                  <a:pt x="55811" y="329"/>
                </a:lnTo>
                <a:lnTo>
                  <a:pt x="48161" y="2828"/>
                </a:lnTo>
                <a:lnTo>
                  <a:pt x="32397" y="10020"/>
                </a:lnTo>
                <a:lnTo>
                  <a:pt x="20940" y="14726"/>
                </a:lnTo>
                <a:lnTo>
                  <a:pt x="10736" y="20362"/>
                </a:lnTo>
                <a:lnTo>
                  <a:pt x="5884" y="25548"/>
                </a:lnTo>
                <a:lnTo>
                  <a:pt x="10033" y="23139"/>
                </a:lnTo>
                <a:lnTo>
                  <a:pt x="30086" y="23139"/>
                </a:lnTo>
                <a:lnTo>
                  <a:pt x="38050" y="17025"/>
                </a:lnTo>
                <a:lnTo>
                  <a:pt x="46234" y="11349"/>
                </a:lnTo>
                <a:lnTo>
                  <a:pt x="63258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bg object 114"/>
          <p:cNvSpPr/>
          <p:nvPr/>
        </p:nvSpPr>
        <p:spPr>
          <a:xfrm>
            <a:off x="9085636" y="557734"/>
            <a:ext cx="77470" cy="43180"/>
          </a:xfrm>
          <a:custGeom>
            <a:avLst/>
            <a:gdLst/>
            <a:ahLst/>
            <a:cxnLst/>
            <a:rect l="l" t="t" r="r" b="b"/>
            <a:pathLst>
              <a:path w="77470" h="43179">
                <a:moveTo>
                  <a:pt x="2235" y="1010"/>
                </a:moveTo>
                <a:lnTo>
                  <a:pt x="0" y="2724"/>
                </a:lnTo>
                <a:lnTo>
                  <a:pt x="6315" y="6835"/>
                </a:lnTo>
                <a:lnTo>
                  <a:pt x="12944" y="11881"/>
                </a:lnTo>
                <a:lnTo>
                  <a:pt x="20045" y="17366"/>
                </a:lnTo>
                <a:lnTo>
                  <a:pt x="27774" y="22790"/>
                </a:lnTo>
                <a:lnTo>
                  <a:pt x="39133" y="30982"/>
                </a:lnTo>
                <a:lnTo>
                  <a:pt x="51029" y="38856"/>
                </a:lnTo>
                <a:lnTo>
                  <a:pt x="51166" y="38856"/>
                </a:lnTo>
                <a:lnTo>
                  <a:pt x="63445" y="42811"/>
                </a:lnTo>
                <a:lnTo>
                  <a:pt x="70418" y="41256"/>
                </a:lnTo>
                <a:lnTo>
                  <a:pt x="64731" y="41256"/>
                </a:lnTo>
                <a:lnTo>
                  <a:pt x="58635" y="39758"/>
                </a:lnTo>
                <a:lnTo>
                  <a:pt x="62072" y="38221"/>
                </a:lnTo>
                <a:lnTo>
                  <a:pt x="61597" y="38221"/>
                </a:lnTo>
                <a:lnTo>
                  <a:pt x="66992" y="37319"/>
                </a:lnTo>
                <a:lnTo>
                  <a:pt x="70967" y="35897"/>
                </a:lnTo>
                <a:lnTo>
                  <a:pt x="69913" y="31985"/>
                </a:lnTo>
                <a:lnTo>
                  <a:pt x="69873" y="30982"/>
                </a:lnTo>
                <a:lnTo>
                  <a:pt x="70147" y="27174"/>
                </a:lnTo>
                <a:lnTo>
                  <a:pt x="70243" y="25838"/>
                </a:lnTo>
                <a:lnTo>
                  <a:pt x="67119" y="23552"/>
                </a:lnTo>
                <a:lnTo>
                  <a:pt x="69794" y="23552"/>
                </a:lnTo>
                <a:lnTo>
                  <a:pt x="69049" y="22790"/>
                </a:lnTo>
                <a:lnTo>
                  <a:pt x="46291" y="22790"/>
                </a:lnTo>
                <a:lnTo>
                  <a:pt x="26925" y="12834"/>
                </a:lnTo>
                <a:lnTo>
                  <a:pt x="17496" y="7603"/>
                </a:lnTo>
                <a:lnTo>
                  <a:pt x="11243" y="3690"/>
                </a:lnTo>
                <a:lnTo>
                  <a:pt x="5435" y="3690"/>
                </a:lnTo>
                <a:lnTo>
                  <a:pt x="2235" y="1010"/>
                </a:lnTo>
                <a:close/>
              </a:path>
              <a:path w="77470" h="43179">
                <a:moveTo>
                  <a:pt x="71531" y="25328"/>
                </a:moveTo>
                <a:lnTo>
                  <a:pt x="73494" y="31655"/>
                </a:lnTo>
                <a:lnTo>
                  <a:pt x="73596" y="31985"/>
                </a:lnTo>
                <a:lnTo>
                  <a:pt x="73883" y="35897"/>
                </a:lnTo>
                <a:lnTo>
                  <a:pt x="73987" y="37319"/>
                </a:lnTo>
                <a:lnTo>
                  <a:pt x="74053" y="38221"/>
                </a:lnTo>
                <a:lnTo>
                  <a:pt x="68211" y="38856"/>
                </a:lnTo>
                <a:lnTo>
                  <a:pt x="64731" y="41256"/>
                </a:lnTo>
                <a:lnTo>
                  <a:pt x="70418" y="41256"/>
                </a:lnTo>
                <a:lnTo>
                  <a:pt x="77139" y="39758"/>
                </a:lnTo>
                <a:lnTo>
                  <a:pt x="73338" y="27174"/>
                </a:lnTo>
                <a:lnTo>
                  <a:pt x="71531" y="25328"/>
                </a:lnTo>
                <a:close/>
              </a:path>
              <a:path w="77470" h="43179">
                <a:moveTo>
                  <a:pt x="71043" y="23756"/>
                </a:moveTo>
                <a:lnTo>
                  <a:pt x="69993" y="23756"/>
                </a:lnTo>
                <a:lnTo>
                  <a:pt x="71531" y="25328"/>
                </a:lnTo>
                <a:lnTo>
                  <a:pt x="71043" y="23756"/>
                </a:lnTo>
                <a:close/>
              </a:path>
              <a:path w="77470" h="43179">
                <a:moveTo>
                  <a:pt x="69794" y="23552"/>
                </a:moveTo>
                <a:lnTo>
                  <a:pt x="67119" y="23552"/>
                </a:lnTo>
                <a:lnTo>
                  <a:pt x="71043" y="23756"/>
                </a:lnTo>
                <a:lnTo>
                  <a:pt x="69993" y="23756"/>
                </a:lnTo>
                <a:lnTo>
                  <a:pt x="69794" y="23552"/>
                </a:lnTo>
                <a:close/>
              </a:path>
              <a:path w="77470" h="43179">
                <a:moveTo>
                  <a:pt x="21058" y="0"/>
                </a:moveTo>
                <a:lnTo>
                  <a:pt x="14655" y="413"/>
                </a:lnTo>
                <a:lnTo>
                  <a:pt x="23060" y="5726"/>
                </a:lnTo>
                <a:lnTo>
                  <a:pt x="31864" y="11168"/>
                </a:lnTo>
                <a:lnTo>
                  <a:pt x="39973" y="16828"/>
                </a:lnTo>
                <a:lnTo>
                  <a:pt x="46291" y="22790"/>
                </a:lnTo>
                <a:lnTo>
                  <a:pt x="69049" y="22790"/>
                </a:lnTo>
                <a:lnTo>
                  <a:pt x="65271" y="18930"/>
                </a:lnTo>
                <a:lnTo>
                  <a:pt x="54461" y="13190"/>
                </a:lnTo>
                <a:lnTo>
                  <a:pt x="42430" y="8122"/>
                </a:lnTo>
                <a:lnTo>
                  <a:pt x="35235" y="4821"/>
                </a:lnTo>
                <a:lnTo>
                  <a:pt x="28014" y="1791"/>
                </a:lnTo>
                <a:lnTo>
                  <a:pt x="21058" y="0"/>
                </a:lnTo>
                <a:close/>
              </a:path>
              <a:path w="77470" h="43179">
                <a:moveTo>
                  <a:pt x="8483" y="1962"/>
                </a:moveTo>
                <a:lnTo>
                  <a:pt x="5435" y="3690"/>
                </a:lnTo>
                <a:lnTo>
                  <a:pt x="11243" y="3690"/>
                </a:lnTo>
                <a:lnTo>
                  <a:pt x="8483" y="1962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bg object 115"/>
          <p:cNvSpPr/>
          <p:nvPr/>
        </p:nvSpPr>
        <p:spPr>
          <a:xfrm>
            <a:off x="8861917" y="558825"/>
            <a:ext cx="59690" cy="6985"/>
          </a:xfrm>
          <a:custGeom>
            <a:avLst/>
            <a:gdLst/>
            <a:ahLst/>
            <a:cxnLst/>
            <a:rect l="l" t="t" r="r" b="b"/>
            <a:pathLst>
              <a:path w="59690" h="6984">
                <a:moveTo>
                  <a:pt x="30175" y="0"/>
                </a:moveTo>
                <a:lnTo>
                  <a:pt x="14953" y="177"/>
                </a:lnTo>
                <a:lnTo>
                  <a:pt x="0" y="88"/>
                </a:lnTo>
                <a:lnTo>
                  <a:pt x="0" y="6261"/>
                </a:lnTo>
                <a:lnTo>
                  <a:pt x="15162" y="6103"/>
                </a:lnTo>
                <a:lnTo>
                  <a:pt x="30799" y="6454"/>
                </a:lnTo>
                <a:lnTo>
                  <a:pt x="45886" y="6325"/>
                </a:lnTo>
                <a:lnTo>
                  <a:pt x="59397" y="4724"/>
                </a:lnTo>
                <a:lnTo>
                  <a:pt x="59397" y="863"/>
                </a:lnTo>
                <a:lnTo>
                  <a:pt x="45159" y="60"/>
                </a:lnTo>
                <a:lnTo>
                  <a:pt x="30175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bg object 116"/>
          <p:cNvSpPr/>
          <p:nvPr/>
        </p:nvSpPr>
        <p:spPr>
          <a:xfrm>
            <a:off x="8742845" y="562009"/>
            <a:ext cx="26034" cy="42545"/>
          </a:xfrm>
          <a:custGeom>
            <a:avLst/>
            <a:gdLst/>
            <a:ahLst/>
            <a:cxnLst/>
            <a:rect l="l" t="t" r="r" b="b"/>
            <a:pathLst>
              <a:path w="26034" h="42545">
                <a:moveTo>
                  <a:pt x="1404" y="32882"/>
                </a:moveTo>
                <a:lnTo>
                  <a:pt x="1341" y="33558"/>
                </a:lnTo>
                <a:lnTo>
                  <a:pt x="7978" y="42430"/>
                </a:lnTo>
                <a:lnTo>
                  <a:pt x="11826" y="41135"/>
                </a:lnTo>
                <a:lnTo>
                  <a:pt x="16043" y="40208"/>
                </a:lnTo>
                <a:lnTo>
                  <a:pt x="17890" y="39344"/>
                </a:lnTo>
                <a:lnTo>
                  <a:pt x="7204" y="39344"/>
                </a:lnTo>
                <a:lnTo>
                  <a:pt x="6340" y="34912"/>
                </a:lnTo>
                <a:lnTo>
                  <a:pt x="1404" y="32882"/>
                </a:lnTo>
                <a:close/>
              </a:path>
              <a:path w="26034" h="42545">
                <a:moveTo>
                  <a:pt x="21426" y="32397"/>
                </a:moveTo>
                <a:lnTo>
                  <a:pt x="18773" y="32397"/>
                </a:lnTo>
                <a:lnTo>
                  <a:pt x="19942" y="36664"/>
                </a:lnTo>
                <a:lnTo>
                  <a:pt x="7204" y="39344"/>
                </a:lnTo>
                <a:lnTo>
                  <a:pt x="17890" y="39344"/>
                </a:lnTo>
                <a:lnTo>
                  <a:pt x="19548" y="38569"/>
                </a:lnTo>
                <a:lnTo>
                  <a:pt x="21426" y="32397"/>
                </a:lnTo>
                <a:close/>
              </a:path>
              <a:path w="26034" h="42545">
                <a:moveTo>
                  <a:pt x="23213" y="26225"/>
                </a:moveTo>
                <a:lnTo>
                  <a:pt x="3343" y="26225"/>
                </a:lnTo>
                <a:lnTo>
                  <a:pt x="3926" y="30271"/>
                </a:lnTo>
                <a:lnTo>
                  <a:pt x="3990" y="30721"/>
                </a:lnTo>
                <a:lnTo>
                  <a:pt x="6467" y="33401"/>
                </a:lnTo>
                <a:lnTo>
                  <a:pt x="7978" y="37033"/>
                </a:lnTo>
                <a:lnTo>
                  <a:pt x="11687" y="35598"/>
                </a:lnTo>
                <a:lnTo>
                  <a:pt x="16768" y="35598"/>
                </a:lnTo>
                <a:lnTo>
                  <a:pt x="18773" y="32397"/>
                </a:lnTo>
                <a:lnTo>
                  <a:pt x="21426" y="32397"/>
                </a:lnTo>
                <a:lnTo>
                  <a:pt x="22073" y="30271"/>
                </a:lnTo>
                <a:lnTo>
                  <a:pt x="23213" y="26225"/>
                </a:lnTo>
                <a:close/>
              </a:path>
              <a:path w="26034" h="42545">
                <a:moveTo>
                  <a:pt x="1747" y="29171"/>
                </a:moveTo>
                <a:lnTo>
                  <a:pt x="0" y="32397"/>
                </a:lnTo>
                <a:lnTo>
                  <a:pt x="226" y="32397"/>
                </a:lnTo>
                <a:lnTo>
                  <a:pt x="1404" y="32882"/>
                </a:lnTo>
                <a:lnTo>
                  <a:pt x="1604" y="30721"/>
                </a:lnTo>
                <a:lnTo>
                  <a:pt x="1645" y="30271"/>
                </a:lnTo>
                <a:lnTo>
                  <a:pt x="1747" y="29171"/>
                </a:lnTo>
                <a:close/>
              </a:path>
              <a:path w="26034" h="42545">
                <a:moveTo>
                  <a:pt x="16462" y="0"/>
                </a:moveTo>
                <a:lnTo>
                  <a:pt x="15751" y="1346"/>
                </a:lnTo>
                <a:lnTo>
                  <a:pt x="14049" y="1701"/>
                </a:lnTo>
                <a:lnTo>
                  <a:pt x="11762" y="1701"/>
                </a:lnTo>
                <a:lnTo>
                  <a:pt x="7117" y="11623"/>
                </a:lnTo>
                <a:lnTo>
                  <a:pt x="2336" y="22793"/>
                </a:lnTo>
                <a:lnTo>
                  <a:pt x="1747" y="29171"/>
                </a:lnTo>
                <a:lnTo>
                  <a:pt x="3343" y="26225"/>
                </a:lnTo>
                <a:lnTo>
                  <a:pt x="23213" y="26225"/>
                </a:lnTo>
                <a:lnTo>
                  <a:pt x="24179" y="22793"/>
                </a:lnTo>
                <a:lnTo>
                  <a:pt x="24300" y="22364"/>
                </a:lnTo>
                <a:lnTo>
                  <a:pt x="13376" y="22364"/>
                </a:lnTo>
                <a:lnTo>
                  <a:pt x="13452" y="20366"/>
                </a:lnTo>
                <a:lnTo>
                  <a:pt x="13565" y="17386"/>
                </a:lnTo>
                <a:lnTo>
                  <a:pt x="13668" y="14693"/>
                </a:lnTo>
                <a:lnTo>
                  <a:pt x="17770" y="6718"/>
                </a:lnTo>
                <a:lnTo>
                  <a:pt x="16793" y="1701"/>
                </a:lnTo>
                <a:lnTo>
                  <a:pt x="14049" y="1701"/>
                </a:lnTo>
                <a:lnTo>
                  <a:pt x="11839" y="1536"/>
                </a:lnTo>
                <a:lnTo>
                  <a:pt x="16761" y="1536"/>
                </a:lnTo>
                <a:lnTo>
                  <a:pt x="16462" y="0"/>
                </a:lnTo>
                <a:close/>
              </a:path>
              <a:path w="26034" h="42545">
                <a:moveTo>
                  <a:pt x="22634" y="3848"/>
                </a:moveTo>
                <a:lnTo>
                  <a:pt x="19345" y="9817"/>
                </a:lnTo>
                <a:lnTo>
                  <a:pt x="17643" y="17386"/>
                </a:lnTo>
                <a:lnTo>
                  <a:pt x="13376" y="22364"/>
                </a:lnTo>
                <a:lnTo>
                  <a:pt x="24300" y="22364"/>
                </a:lnTo>
                <a:lnTo>
                  <a:pt x="24863" y="20366"/>
                </a:lnTo>
                <a:lnTo>
                  <a:pt x="25696" y="11623"/>
                </a:lnTo>
                <a:lnTo>
                  <a:pt x="25767" y="10882"/>
                </a:lnTo>
                <a:lnTo>
                  <a:pt x="22634" y="3848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bg object 117"/>
          <p:cNvSpPr/>
          <p:nvPr/>
        </p:nvSpPr>
        <p:spPr>
          <a:xfrm>
            <a:off x="9015362" y="562000"/>
            <a:ext cx="124460" cy="63500"/>
          </a:xfrm>
          <a:custGeom>
            <a:avLst/>
            <a:gdLst/>
            <a:ahLst/>
            <a:cxnLst/>
            <a:rect l="l" t="t" r="r" b="b"/>
            <a:pathLst>
              <a:path w="124459" h="63500">
                <a:moveTo>
                  <a:pt x="7010" y="8496"/>
                </a:moveTo>
                <a:lnTo>
                  <a:pt x="6769" y="5397"/>
                </a:lnTo>
                <a:lnTo>
                  <a:pt x="6477" y="2349"/>
                </a:lnTo>
                <a:lnTo>
                  <a:pt x="4699" y="774"/>
                </a:lnTo>
                <a:lnTo>
                  <a:pt x="4343" y="4470"/>
                </a:lnTo>
                <a:lnTo>
                  <a:pt x="5257" y="6908"/>
                </a:lnTo>
                <a:lnTo>
                  <a:pt x="7010" y="8496"/>
                </a:lnTo>
                <a:close/>
              </a:path>
              <a:path w="124459" h="63500">
                <a:moveTo>
                  <a:pt x="24523" y="33401"/>
                </a:moveTo>
                <a:lnTo>
                  <a:pt x="24409" y="32410"/>
                </a:lnTo>
                <a:lnTo>
                  <a:pt x="24295" y="31407"/>
                </a:lnTo>
                <a:lnTo>
                  <a:pt x="20231" y="37769"/>
                </a:lnTo>
                <a:lnTo>
                  <a:pt x="17043" y="39344"/>
                </a:lnTo>
                <a:lnTo>
                  <a:pt x="12585" y="37769"/>
                </a:lnTo>
                <a:lnTo>
                  <a:pt x="13322" y="37769"/>
                </a:lnTo>
                <a:lnTo>
                  <a:pt x="6578" y="37465"/>
                </a:lnTo>
                <a:lnTo>
                  <a:pt x="5473" y="32410"/>
                </a:lnTo>
                <a:lnTo>
                  <a:pt x="8128" y="34886"/>
                </a:lnTo>
                <a:lnTo>
                  <a:pt x="12788" y="35382"/>
                </a:lnTo>
                <a:lnTo>
                  <a:pt x="16268" y="37033"/>
                </a:lnTo>
                <a:lnTo>
                  <a:pt x="18948" y="35064"/>
                </a:lnTo>
                <a:lnTo>
                  <a:pt x="21005" y="32410"/>
                </a:lnTo>
                <a:lnTo>
                  <a:pt x="22745" y="30162"/>
                </a:lnTo>
                <a:lnTo>
                  <a:pt x="21666" y="27012"/>
                </a:lnTo>
                <a:lnTo>
                  <a:pt x="23914" y="27889"/>
                </a:lnTo>
                <a:lnTo>
                  <a:pt x="13411" y="2006"/>
                </a:lnTo>
                <a:lnTo>
                  <a:pt x="13182" y="1549"/>
                </a:lnTo>
                <a:lnTo>
                  <a:pt x="10414" y="2006"/>
                </a:lnTo>
                <a:lnTo>
                  <a:pt x="9448" y="647"/>
                </a:lnTo>
                <a:lnTo>
                  <a:pt x="7785" y="0"/>
                </a:lnTo>
                <a:lnTo>
                  <a:pt x="7861" y="7912"/>
                </a:lnTo>
                <a:lnTo>
                  <a:pt x="12192" y="15646"/>
                </a:lnTo>
                <a:lnTo>
                  <a:pt x="10871" y="22377"/>
                </a:lnTo>
                <a:lnTo>
                  <a:pt x="7378" y="16865"/>
                </a:lnTo>
                <a:lnTo>
                  <a:pt x="5994" y="9245"/>
                </a:lnTo>
                <a:lnTo>
                  <a:pt x="2387" y="3860"/>
                </a:lnTo>
                <a:lnTo>
                  <a:pt x="647" y="9245"/>
                </a:lnTo>
                <a:lnTo>
                  <a:pt x="0" y="11455"/>
                </a:lnTo>
                <a:lnTo>
                  <a:pt x="1079" y="20408"/>
                </a:lnTo>
                <a:lnTo>
                  <a:pt x="3606" y="29870"/>
                </a:lnTo>
                <a:lnTo>
                  <a:pt x="5473" y="38582"/>
                </a:lnTo>
                <a:lnTo>
                  <a:pt x="9525" y="39928"/>
                </a:lnTo>
                <a:lnTo>
                  <a:pt x="13271" y="41579"/>
                </a:lnTo>
                <a:lnTo>
                  <a:pt x="17805" y="42430"/>
                </a:lnTo>
                <a:lnTo>
                  <a:pt x="20091" y="39344"/>
                </a:lnTo>
                <a:lnTo>
                  <a:pt x="24523" y="33401"/>
                </a:lnTo>
                <a:close/>
              </a:path>
              <a:path w="124459" h="63500">
                <a:moveTo>
                  <a:pt x="26035" y="28702"/>
                </a:moveTo>
                <a:lnTo>
                  <a:pt x="23914" y="27889"/>
                </a:lnTo>
                <a:lnTo>
                  <a:pt x="24295" y="31407"/>
                </a:lnTo>
                <a:lnTo>
                  <a:pt x="26035" y="28702"/>
                </a:lnTo>
                <a:close/>
              </a:path>
              <a:path w="124459" h="63500">
                <a:moveTo>
                  <a:pt x="124167" y="55880"/>
                </a:moveTo>
                <a:lnTo>
                  <a:pt x="123494" y="48323"/>
                </a:lnTo>
                <a:lnTo>
                  <a:pt x="121526" y="46050"/>
                </a:lnTo>
                <a:lnTo>
                  <a:pt x="121526" y="52197"/>
                </a:lnTo>
                <a:lnTo>
                  <a:pt x="120408" y="59423"/>
                </a:lnTo>
                <a:lnTo>
                  <a:pt x="115023" y="62001"/>
                </a:lnTo>
                <a:lnTo>
                  <a:pt x="106451" y="61163"/>
                </a:lnTo>
                <a:lnTo>
                  <a:pt x="103441" y="57099"/>
                </a:lnTo>
                <a:lnTo>
                  <a:pt x="105219" y="57912"/>
                </a:lnTo>
                <a:lnTo>
                  <a:pt x="113284" y="59639"/>
                </a:lnTo>
                <a:lnTo>
                  <a:pt x="117995" y="57912"/>
                </a:lnTo>
                <a:lnTo>
                  <a:pt x="118122" y="57289"/>
                </a:lnTo>
                <a:lnTo>
                  <a:pt x="118135" y="57099"/>
                </a:lnTo>
                <a:lnTo>
                  <a:pt x="118376" y="52197"/>
                </a:lnTo>
                <a:lnTo>
                  <a:pt x="118325" y="46850"/>
                </a:lnTo>
                <a:lnTo>
                  <a:pt x="115011" y="44754"/>
                </a:lnTo>
                <a:lnTo>
                  <a:pt x="119176" y="44208"/>
                </a:lnTo>
                <a:lnTo>
                  <a:pt x="121412" y="51701"/>
                </a:lnTo>
                <a:lnTo>
                  <a:pt x="121526" y="52197"/>
                </a:lnTo>
                <a:lnTo>
                  <a:pt x="121526" y="46050"/>
                </a:lnTo>
                <a:lnTo>
                  <a:pt x="120408" y="44754"/>
                </a:lnTo>
                <a:lnTo>
                  <a:pt x="119849" y="44208"/>
                </a:lnTo>
                <a:lnTo>
                  <a:pt x="118071" y="42443"/>
                </a:lnTo>
                <a:lnTo>
                  <a:pt x="109207" y="33680"/>
                </a:lnTo>
                <a:lnTo>
                  <a:pt x="96012" y="22783"/>
                </a:lnTo>
                <a:lnTo>
                  <a:pt x="82664" y="12255"/>
                </a:lnTo>
                <a:lnTo>
                  <a:pt x="71043" y="2324"/>
                </a:lnTo>
                <a:lnTo>
                  <a:pt x="72872" y="9067"/>
                </a:lnTo>
                <a:lnTo>
                  <a:pt x="76606" y="14706"/>
                </a:lnTo>
                <a:lnTo>
                  <a:pt x="81216" y="19735"/>
                </a:lnTo>
                <a:lnTo>
                  <a:pt x="85699" y="24701"/>
                </a:lnTo>
                <a:lnTo>
                  <a:pt x="91059" y="31356"/>
                </a:lnTo>
                <a:lnTo>
                  <a:pt x="96456" y="36334"/>
                </a:lnTo>
                <a:lnTo>
                  <a:pt x="100355" y="42443"/>
                </a:lnTo>
                <a:lnTo>
                  <a:pt x="94157" y="37579"/>
                </a:lnTo>
                <a:lnTo>
                  <a:pt x="88303" y="31661"/>
                </a:lnTo>
                <a:lnTo>
                  <a:pt x="82689" y="25552"/>
                </a:lnTo>
                <a:lnTo>
                  <a:pt x="77216" y="20078"/>
                </a:lnTo>
                <a:lnTo>
                  <a:pt x="74904" y="18008"/>
                </a:lnTo>
                <a:lnTo>
                  <a:pt x="70129" y="14033"/>
                </a:lnTo>
                <a:lnTo>
                  <a:pt x="69494" y="15443"/>
                </a:lnTo>
                <a:lnTo>
                  <a:pt x="66421" y="20078"/>
                </a:lnTo>
                <a:lnTo>
                  <a:pt x="66548" y="20078"/>
                </a:lnTo>
                <a:lnTo>
                  <a:pt x="73152" y="24498"/>
                </a:lnTo>
                <a:lnTo>
                  <a:pt x="76441" y="28562"/>
                </a:lnTo>
                <a:lnTo>
                  <a:pt x="81191" y="34544"/>
                </a:lnTo>
                <a:lnTo>
                  <a:pt x="85712" y="40360"/>
                </a:lnTo>
                <a:lnTo>
                  <a:pt x="90220" y="46062"/>
                </a:lnTo>
                <a:lnTo>
                  <a:pt x="94957" y="51701"/>
                </a:lnTo>
                <a:lnTo>
                  <a:pt x="100164" y="57289"/>
                </a:lnTo>
                <a:lnTo>
                  <a:pt x="105791" y="61429"/>
                </a:lnTo>
                <a:lnTo>
                  <a:pt x="112737" y="63398"/>
                </a:lnTo>
                <a:lnTo>
                  <a:pt x="121958" y="62509"/>
                </a:lnTo>
                <a:lnTo>
                  <a:pt x="122123" y="62001"/>
                </a:lnTo>
                <a:lnTo>
                  <a:pt x="124167" y="5588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bg object 118"/>
          <p:cNvSpPr/>
          <p:nvPr/>
        </p:nvSpPr>
        <p:spPr>
          <a:xfrm>
            <a:off x="8864981" y="566457"/>
            <a:ext cx="53975" cy="15240"/>
          </a:xfrm>
          <a:custGeom>
            <a:avLst/>
            <a:gdLst/>
            <a:ahLst/>
            <a:cxnLst/>
            <a:rect l="l" t="t" r="r" b="b"/>
            <a:pathLst>
              <a:path w="53975" h="15240">
                <a:moveTo>
                  <a:pt x="6959" y="6362"/>
                </a:moveTo>
                <a:lnTo>
                  <a:pt x="3873" y="6362"/>
                </a:lnTo>
                <a:lnTo>
                  <a:pt x="2438" y="8013"/>
                </a:lnTo>
                <a:lnTo>
                  <a:pt x="3352" y="12014"/>
                </a:lnTo>
                <a:lnTo>
                  <a:pt x="3098" y="14846"/>
                </a:lnTo>
                <a:lnTo>
                  <a:pt x="6959" y="14846"/>
                </a:lnTo>
                <a:lnTo>
                  <a:pt x="6959" y="6362"/>
                </a:lnTo>
                <a:close/>
              </a:path>
              <a:path w="53975" h="15240">
                <a:moveTo>
                  <a:pt x="19291" y="6350"/>
                </a:moveTo>
                <a:lnTo>
                  <a:pt x="15684" y="6858"/>
                </a:lnTo>
                <a:lnTo>
                  <a:pt x="10058" y="5346"/>
                </a:lnTo>
                <a:lnTo>
                  <a:pt x="7721" y="7124"/>
                </a:lnTo>
                <a:lnTo>
                  <a:pt x="8902" y="9321"/>
                </a:lnTo>
                <a:lnTo>
                  <a:pt x="9334" y="12700"/>
                </a:lnTo>
                <a:lnTo>
                  <a:pt x="8496" y="14833"/>
                </a:lnTo>
                <a:lnTo>
                  <a:pt x="12344" y="14833"/>
                </a:lnTo>
                <a:lnTo>
                  <a:pt x="12839" y="12496"/>
                </a:lnTo>
                <a:lnTo>
                  <a:pt x="11366" y="8191"/>
                </a:lnTo>
                <a:lnTo>
                  <a:pt x="13119" y="7124"/>
                </a:lnTo>
                <a:lnTo>
                  <a:pt x="15519" y="9105"/>
                </a:lnTo>
                <a:lnTo>
                  <a:pt x="13817" y="12217"/>
                </a:lnTo>
                <a:lnTo>
                  <a:pt x="13893" y="14833"/>
                </a:lnTo>
                <a:lnTo>
                  <a:pt x="18516" y="14833"/>
                </a:lnTo>
                <a:lnTo>
                  <a:pt x="18770" y="12001"/>
                </a:lnTo>
                <a:lnTo>
                  <a:pt x="17868" y="8013"/>
                </a:lnTo>
                <a:lnTo>
                  <a:pt x="19291" y="6350"/>
                </a:lnTo>
                <a:close/>
              </a:path>
              <a:path w="53975" h="15240">
                <a:moveTo>
                  <a:pt x="26238" y="6350"/>
                </a:moveTo>
                <a:lnTo>
                  <a:pt x="20066" y="6350"/>
                </a:lnTo>
                <a:lnTo>
                  <a:pt x="20066" y="14833"/>
                </a:lnTo>
                <a:lnTo>
                  <a:pt x="24688" y="14833"/>
                </a:lnTo>
                <a:lnTo>
                  <a:pt x="24968" y="11760"/>
                </a:lnTo>
                <a:lnTo>
                  <a:pt x="23736" y="7188"/>
                </a:lnTo>
                <a:lnTo>
                  <a:pt x="26238" y="6350"/>
                </a:lnTo>
                <a:close/>
              </a:path>
              <a:path w="53975" h="15240">
                <a:moveTo>
                  <a:pt x="51866" y="14757"/>
                </a:moveTo>
                <a:lnTo>
                  <a:pt x="49377" y="8928"/>
                </a:lnTo>
                <a:lnTo>
                  <a:pt x="50165" y="6362"/>
                </a:lnTo>
                <a:lnTo>
                  <a:pt x="49034" y="6781"/>
                </a:lnTo>
                <a:lnTo>
                  <a:pt x="46177" y="5461"/>
                </a:lnTo>
                <a:lnTo>
                  <a:pt x="46304" y="7137"/>
                </a:lnTo>
                <a:lnTo>
                  <a:pt x="48844" y="7924"/>
                </a:lnTo>
                <a:lnTo>
                  <a:pt x="44869" y="15240"/>
                </a:lnTo>
                <a:lnTo>
                  <a:pt x="48615" y="14846"/>
                </a:lnTo>
                <a:lnTo>
                  <a:pt x="51866" y="14757"/>
                </a:lnTo>
                <a:close/>
              </a:path>
              <a:path w="53975" h="15240">
                <a:moveTo>
                  <a:pt x="53924" y="6832"/>
                </a:moveTo>
                <a:lnTo>
                  <a:pt x="53238" y="1727"/>
                </a:lnTo>
                <a:lnTo>
                  <a:pt x="41160" y="114"/>
                </a:lnTo>
                <a:lnTo>
                  <a:pt x="27597" y="0"/>
                </a:lnTo>
                <a:lnTo>
                  <a:pt x="13538" y="355"/>
                </a:lnTo>
                <a:lnTo>
                  <a:pt x="0" y="190"/>
                </a:lnTo>
                <a:lnTo>
                  <a:pt x="0" y="4038"/>
                </a:lnTo>
                <a:lnTo>
                  <a:pt x="8445" y="4724"/>
                </a:lnTo>
                <a:lnTo>
                  <a:pt x="19316" y="4927"/>
                </a:lnTo>
                <a:lnTo>
                  <a:pt x="40894" y="4813"/>
                </a:lnTo>
                <a:lnTo>
                  <a:pt x="45872" y="4813"/>
                </a:lnTo>
                <a:lnTo>
                  <a:pt x="53924" y="6832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bg object 119"/>
          <p:cNvSpPr/>
          <p:nvPr/>
        </p:nvSpPr>
        <p:spPr>
          <a:xfrm>
            <a:off x="9062579" y="579352"/>
            <a:ext cx="46990" cy="64135"/>
          </a:xfrm>
          <a:custGeom>
            <a:avLst/>
            <a:gdLst/>
            <a:ahLst/>
            <a:cxnLst/>
            <a:rect l="l" t="t" r="r" b="b"/>
            <a:pathLst>
              <a:path w="46990" h="64134">
                <a:moveTo>
                  <a:pt x="690" y="8877"/>
                </a:moveTo>
                <a:lnTo>
                  <a:pt x="0" y="15782"/>
                </a:lnTo>
                <a:lnTo>
                  <a:pt x="2577" y="22715"/>
                </a:lnTo>
                <a:lnTo>
                  <a:pt x="6910" y="30060"/>
                </a:lnTo>
                <a:lnTo>
                  <a:pt x="11485" y="38201"/>
                </a:lnTo>
                <a:lnTo>
                  <a:pt x="16371" y="48377"/>
                </a:lnTo>
                <a:lnTo>
                  <a:pt x="21683" y="56675"/>
                </a:lnTo>
                <a:lnTo>
                  <a:pt x="29033" y="62099"/>
                </a:lnTo>
                <a:lnTo>
                  <a:pt x="40034" y="63652"/>
                </a:lnTo>
                <a:lnTo>
                  <a:pt x="41061" y="60566"/>
                </a:lnTo>
                <a:lnTo>
                  <a:pt x="38485" y="60566"/>
                </a:lnTo>
                <a:lnTo>
                  <a:pt x="31894" y="59969"/>
                </a:lnTo>
                <a:lnTo>
                  <a:pt x="25798" y="58864"/>
                </a:lnTo>
                <a:lnTo>
                  <a:pt x="23055" y="54394"/>
                </a:lnTo>
                <a:lnTo>
                  <a:pt x="39667" y="54394"/>
                </a:lnTo>
                <a:lnTo>
                  <a:pt x="41093" y="48377"/>
                </a:lnTo>
                <a:lnTo>
                  <a:pt x="41190" y="47967"/>
                </a:lnTo>
                <a:lnTo>
                  <a:pt x="38485" y="44373"/>
                </a:lnTo>
                <a:lnTo>
                  <a:pt x="43207" y="44373"/>
                </a:lnTo>
                <a:lnTo>
                  <a:pt x="41348" y="40512"/>
                </a:lnTo>
                <a:lnTo>
                  <a:pt x="26141" y="40512"/>
                </a:lnTo>
                <a:lnTo>
                  <a:pt x="19456" y="32926"/>
                </a:lnTo>
                <a:lnTo>
                  <a:pt x="7403" y="16434"/>
                </a:lnTo>
                <a:lnTo>
                  <a:pt x="690" y="8877"/>
                </a:lnTo>
                <a:close/>
              </a:path>
              <a:path w="46990" h="64134">
                <a:moveTo>
                  <a:pt x="44010" y="46041"/>
                </a:moveTo>
                <a:lnTo>
                  <a:pt x="42190" y="55892"/>
                </a:lnTo>
                <a:lnTo>
                  <a:pt x="42012" y="56675"/>
                </a:lnTo>
                <a:lnTo>
                  <a:pt x="38485" y="60566"/>
                </a:lnTo>
                <a:lnTo>
                  <a:pt x="41061" y="60566"/>
                </a:lnTo>
                <a:lnTo>
                  <a:pt x="41808" y="58318"/>
                </a:lnTo>
                <a:lnTo>
                  <a:pt x="43501" y="57480"/>
                </a:lnTo>
                <a:lnTo>
                  <a:pt x="46880" y="55892"/>
                </a:lnTo>
                <a:lnTo>
                  <a:pt x="45432" y="48996"/>
                </a:lnTo>
                <a:lnTo>
                  <a:pt x="44010" y="46041"/>
                </a:lnTo>
                <a:close/>
              </a:path>
              <a:path w="46990" h="64134">
                <a:moveTo>
                  <a:pt x="39667" y="54394"/>
                </a:moveTo>
                <a:lnTo>
                  <a:pt x="23055" y="54394"/>
                </a:lnTo>
                <a:lnTo>
                  <a:pt x="25137" y="54914"/>
                </a:lnTo>
                <a:lnTo>
                  <a:pt x="30954" y="58318"/>
                </a:lnTo>
                <a:lnTo>
                  <a:pt x="36936" y="57480"/>
                </a:lnTo>
                <a:lnTo>
                  <a:pt x="39477" y="54914"/>
                </a:lnTo>
                <a:lnTo>
                  <a:pt x="39667" y="54394"/>
                </a:lnTo>
                <a:close/>
              </a:path>
              <a:path w="46990" h="64134">
                <a:moveTo>
                  <a:pt x="44175" y="45148"/>
                </a:moveTo>
                <a:lnTo>
                  <a:pt x="43580" y="45148"/>
                </a:lnTo>
                <a:lnTo>
                  <a:pt x="44010" y="46041"/>
                </a:lnTo>
                <a:lnTo>
                  <a:pt x="44175" y="45148"/>
                </a:lnTo>
                <a:close/>
              </a:path>
              <a:path w="46990" h="64134">
                <a:moveTo>
                  <a:pt x="43207" y="44373"/>
                </a:moveTo>
                <a:lnTo>
                  <a:pt x="38485" y="44373"/>
                </a:lnTo>
                <a:lnTo>
                  <a:pt x="44175" y="45148"/>
                </a:lnTo>
                <a:lnTo>
                  <a:pt x="43580" y="45148"/>
                </a:lnTo>
                <a:lnTo>
                  <a:pt x="43207" y="44373"/>
                </a:lnTo>
                <a:close/>
              </a:path>
              <a:path w="46990" h="64134">
                <a:moveTo>
                  <a:pt x="3941" y="0"/>
                </a:moveTo>
                <a:lnTo>
                  <a:pt x="2227" y="1168"/>
                </a:lnTo>
                <a:lnTo>
                  <a:pt x="8776" y="10436"/>
                </a:lnTo>
                <a:lnTo>
                  <a:pt x="14865" y="20159"/>
                </a:lnTo>
                <a:lnTo>
                  <a:pt x="20519" y="30060"/>
                </a:lnTo>
                <a:lnTo>
                  <a:pt x="26141" y="40512"/>
                </a:lnTo>
                <a:lnTo>
                  <a:pt x="41348" y="40512"/>
                </a:lnTo>
                <a:lnTo>
                  <a:pt x="39793" y="37283"/>
                </a:lnTo>
                <a:lnTo>
                  <a:pt x="29727" y="23802"/>
                </a:lnTo>
                <a:lnTo>
                  <a:pt x="19220" y="11156"/>
                </a:lnTo>
                <a:lnTo>
                  <a:pt x="13171" y="3149"/>
                </a:lnTo>
                <a:lnTo>
                  <a:pt x="7929" y="3149"/>
                </a:lnTo>
                <a:lnTo>
                  <a:pt x="3941" y="0"/>
                </a:lnTo>
                <a:close/>
              </a:path>
              <a:path w="46990" h="64134">
                <a:moveTo>
                  <a:pt x="12260" y="1943"/>
                </a:moveTo>
                <a:lnTo>
                  <a:pt x="7929" y="3149"/>
                </a:lnTo>
                <a:lnTo>
                  <a:pt x="13171" y="3149"/>
                </a:lnTo>
                <a:lnTo>
                  <a:pt x="12260" y="1943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bg object 120"/>
          <p:cNvSpPr/>
          <p:nvPr/>
        </p:nvSpPr>
        <p:spPr>
          <a:xfrm>
            <a:off x="8764716" y="583612"/>
            <a:ext cx="7620" cy="20320"/>
          </a:xfrm>
          <a:custGeom>
            <a:avLst/>
            <a:gdLst/>
            <a:ahLst/>
            <a:cxnLst/>
            <a:rect l="l" t="t" r="r" b="b"/>
            <a:pathLst>
              <a:path w="7620" h="20320">
                <a:moveTo>
                  <a:pt x="4622" y="0"/>
                </a:moveTo>
                <a:lnTo>
                  <a:pt x="5003" y="7416"/>
                </a:lnTo>
                <a:lnTo>
                  <a:pt x="0" y="17043"/>
                </a:lnTo>
                <a:lnTo>
                  <a:pt x="6934" y="20053"/>
                </a:lnTo>
                <a:lnTo>
                  <a:pt x="5384" y="14147"/>
                </a:lnTo>
                <a:lnTo>
                  <a:pt x="7454" y="4622"/>
                </a:lnTo>
                <a:lnTo>
                  <a:pt x="4622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bg object 121"/>
          <p:cNvSpPr/>
          <p:nvPr/>
        </p:nvSpPr>
        <p:spPr>
          <a:xfrm>
            <a:off x="9012200" y="584379"/>
            <a:ext cx="6350" cy="19685"/>
          </a:xfrm>
          <a:custGeom>
            <a:avLst/>
            <a:gdLst/>
            <a:ahLst/>
            <a:cxnLst/>
            <a:rect l="l" t="t" r="r" b="b"/>
            <a:pathLst>
              <a:path w="6350" h="19684">
                <a:moveTo>
                  <a:pt x="1689" y="0"/>
                </a:moveTo>
                <a:lnTo>
                  <a:pt x="1143" y="5638"/>
                </a:lnTo>
                <a:lnTo>
                  <a:pt x="0" y="14757"/>
                </a:lnTo>
                <a:lnTo>
                  <a:pt x="914" y="19291"/>
                </a:lnTo>
                <a:lnTo>
                  <a:pt x="5765" y="15697"/>
                </a:lnTo>
                <a:lnTo>
                  <a:pt x="3492" y="5524"/>
                </a:lnTo>
                <a:lnTo>
                  <a:pt x="1689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bg object 122"/>
          <p:cNvSpPr/>
          <p:nvPr/>
        </p:nvSpPr>
        <p:spPr>
          <a:xfrm>
            <a:off x="8878563" y="587463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092" y="0"/>
                </a:moveTo>
                <a:lnTo>
                  <a:pt x="1727" y="2184"/>
                </a:lnTo>
                <a:lnTo>
                  <a:pt x="0" y="1993"/>
                </a:lnTo>
                <a:lnTo>
                  <a:pt x="317" y="3860"/>
                </a:lnTo>
                <a:lnTo>
                  <a:pt x="2641" y="3860"/>
                </a:lnTo>
                <a:lnTo>
                  <a:pt x="2755" y="1943"/>
                </a:lnTo>
                <a:lnTo>
                  <a:pt x="2235" y="660"/>
                </a:lnTo>
                <a:lnTo>
                  <a:pt x="1092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bg object 123"/>
          <p:cNvSpPr/>
          <p:nvPr/>
        </p:nvSpPr>
        <p:spPr>
          <a:xfrm>
            <a:off x="8708129" y="594765"/>
            <a:ext cx="36830" cy="58419"/>
          </a:xfrm>
          <a:custGeom>
            <a:avLst/>
            <a:gdLst/>
            <a:ahLst/>
            <a:cxnLst/>
            <a:rect l="l" t="t" r="r" b="b"/>
            <a:pathLst>
              <a:path w="36829" h="58420">
                <a:moveTo>
                  <a:pt x="2489" y="48688"/>
                </a:moveTo>
                <a:lnTo>
                  <a:pt x="10287" y="58267"/>
                </a:lnTo>
                <a:lnTo>
                  <a:pt x="18568" y="55956"/>
                </a:lnTo>
                <a:lnTo>
                  <a:pt x="9525" y="55956"/>
                </a:lnTo>
                <a:lnTo>
                  <a:pt x="7264" y="51727"/>
                </a:lnTo>
                <a:lnTo>
                  <a:pt x="2489" y="48688"/>
                </a:lnTo>
                <a:close/>
              </a:path>
              <a:path w="36829" h="58420">
                <a:moveTo>
                  <a:pt x="22228" y="52185"/>
                </a:moveTo>
                <a:lnTo>
                  <a:pt x="15506" y="54228"/>
                </a:lnTo>
                <a:lnTo>
                  <a:pt x="9525" y="55956"/>
                </a:lnTo>
                <a:lnTo>
                  <a:pt x="18568" y="55956"/>
                </a:lnTo>
                <a:lnTo>
                  <a:pt x="19221" y="55774"/>
                </a:lnTo>
                <a:lnTo>
                  <a:pt x="22228" y="52185"/>
                </a:lnTo>
                <a:close/>
              </a:path>
              <a:path w="36829" h="58420">
                <a:moveTo>
                  <a:pt x="27759" y="40525"/>
                </a:moveTo>
                <a:lnTo>
                  <a:pt x="4889" y="40525"/>
                </a:lnTo>
                <a:lnTo>
                  <a:pt x="4038" y="44932"/>
                </a:lnTo>
                <a:lnTo>
                  <a:pt x="8394" y="49542"/>
                </a:lnTo>
                <a:lnTo>
                  <a:pt x="10287" y="53644"/>
                </a:lnTo>
                <a:lnTo>
                  <a:pt x="14706" y="50863"/>
                </a:lnTo>
                <a:lnTo>
                  <a:pt x="22386" y="50863"/>
                </a:lnTo>
                <a:lnTo>
                  <a:pt x="23406" y="45161"/>
                </a:lnTo>
                <a:lnTo>
                  <a:pt x="26081" y="45161"/>
                </a:lnTo>
                <a:lnTo>
                  <a:pt x="27669" y="40847"/>
                </a:lnTo>
                <a:lnTo>
                  <a:pt x="27759" y="40525"/>
                </a:lnTo>
                <a:close/>
              </a:path>
              <a:path w="36829" h="58420">
                <a:moveTo>
                  <a:pt x="24258" y="49764"/>
                </a:moveTo>
                <a:lnTo>
                  <a:pt x="22228" y="52185"/>
                </a:lnTo>
                <a:lnTo>
                  <a:pt x="24574" y="51473"/>
                </a:lnTo>
                <a:lnTo>
                  <a:pt x="24258" y="49764"/>
                </a:lnTo>
                <a:close/>
              </a:path>
              <a:path w="36829" h="58420">
                <a:moveTo>
                  <a:pt x="22386" y="50863"/>
                </a:moveTo>
                <a:lnTo>
                  <a:pt x="14706" y="50863"/>
                </a:lnTo>
                <a:lnTo>
                  <a:pt x="22313" y="51269"/>
                </a:lnTo>
                <a:lnTo>
                  <a:pt x="22386" y="50863"/>
                </a:lnTo>
                <a:close/>
              </a:path>
              <a:path w="36829" h="58420">
                <a:moveTo>
                  <a:pt x="26081" y="45161"/>
                </a:moveTo>
                <a:lnTo>
                  <a:pt x="23406" y="45161"/>
                </a:lnTo>
                <a:lnTo>
                  <a:pt x="24217" y="49542"/>
                </a:lnTo>
                <a:lnTo>
                  <a:pt x="24258" y="49764"/>
                </a:lnTo>
                <a:lnTo>
                  <a:pt x="24444" y="49542"/>
                </a:lnTo>
                <a:lnTo>
                  <a:pt x="24782" y="48688"/>
                </a:lnTo>
                <a:lnTo>
                  <a:pt x="26081" y="45161"/>
                </a:lnTo>
                <a:close/>
              </a:path>
              <a:path w="36829" h="58420">
                <a:moveTo>
                  <a:pt x="2274" y="44044"/>
                </a:moveTo>
                <a:lnTo>
                  <a:pt x="0" y="47104"/>
                </a:lnTo>
                <a:lnTo>
                  <a:pt x="2489" y="48688"/>
                </a:lnTo>
                <a:lnTo>
                  <a:pt x="1483" y="47452"/>
                </a:lnTo>
                <a:lnTo>
                  <a:pt x="2274" y="44044"/>
                </a:lnTo>
                <a:close/>
              </a:path>
              <a:path w="36829" h="58420">
                <a:moveTo>
                  <a:pt x="24282" y="0"/>
                </a:moveTo>
                <a:lnTo>
                  <a:pt x="23495" y="1790"/>
                </a:lnTo>
                <a:lnTo>
                  <a:pt x="20036" y="1790"/>
                </a:lnTo>
                <a:lnTo>
                  <a:pt x="13842" y="15088"/>
                </a:lnTo>
                <a:lnTo>
                  <a:pt x="5116" y="31786"/>
                </a:lnTo>
                <a:lnTo>
                  <a:pt x="2274" y="44044"/>
                </a:lnTo>
                <a:lnTo>
                  <a:pt x="4889" y="40525"/>
                </a:lnTo>
                <a:lnTo>
                  <a:pt x="27759" y="40525"/>
                </a:lnTo>
                <a:lnTo>
                  <a:pt x="28841" y="36664"/>
                </a:lnTo>
                <a:lnTo>
                  <a:pt x="17233" y="36664"/>
                </a:lnTo>
                <a:lnTo>
                  <a:pt x="19049" y="26915"/>
                </a:lnTo>
                <a:lnTo>
                  <a:pt x="21683" y="17978"/>
                </a:lnTo>
                <a:lnTo>
                  <a:pt x="24600" y="9320"/>
                </a:lnTo>
                <a:lnTo>
                  <a:pt x="26803" y="1955"/>
                </a:lnTo>
                <a:lnTo>
                  <a:pt x="26852" y="1790"/>
                </a:lnTo>
                <a:lnTo>
                  <a:pt x="23495" y="1790"/>
                </a:lnTo>
                <a:lnTo>
                  <a:pt x="20320" y="1181"/>
                </a:lnTo>
                <a:lnTo>
                  <a:pt x="27035" y="1181"/>
                </a:lnTo>
                <a:lnTo>
                  <a:pt x="27266" y="406"/>
                </a:lnTo>
                <a:lnTo>
                  <a:pt x="24282" y="0"/>
                </a:lnTo>
                <a:close/>
              </a:path>
              <a:path w="36829" h="58420">
                <a:moveTo>
                  <a:pt x="32664" y="1955"/>
                </a:moveTo>
                <a:lnTo>
                  <a:pt x="29090" y="10918"/>
                </a:lnTo>
                <a:lnTo>
                  <a:pt x="25382" y="19748"/>
                </a:lnTo>
                <a:lnTo>
                  <a:pt x="21457" y="28359"/>
                </a:lnTo>
                <a:lnTo>
                  <a:pt x="17233" y="36664"/>
                </a:lnTo>
                <a:lnTo>
                  <a:pt x="28841" y="36664"/>
                </a:lnTo>
                <a:lnTo>
                  <a:pt x="30353" y="31267"/>
                </a:lnTo>
                <a:lnTo>
                  <a:pt x="33539" y="22297"/>
                </a:lnTo>
                <a:lnTo>
                  <a:pt x="36137" y="14287"/>
                </a:lnTo>
                <a:lnTo>
                  <a:pt x="36277" y="10918"/>
                </a:lnTo>
                <a:lnTo>
                  <a:pt x="36343" y="9320"/>
                </a:lnTo>
                <a:lnTo>
                  <a:pt x="36421" y="7439"/>
                </a:lnTo>
                <a:lnTo>
                  <a:pt x="32664" y="1955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bg object 124"/>
          <p:cNvSpPr/>
          <p:nvPr/>
        </p:nvSpPr>
        <p:spPr>
          <a:xfrm>
            <a:off x="9039411" y="594771"/>
            <a:ext cx="37465" cy="58419"/>
          </a:xfrm>
          <a:custGeom>
            <a:avLst/>
            <a:gdLst/>
            <a:ahLst/>
            <a:cxnLst/>
            <a:rect l="l" t="t" r="r" b="b"/>
            <a:pathLst>
              <a:path w="37465" h="58420">
                <a:moveTo>
                  <a:pt x="14262" y="52603"/>
                </a:moveTo>
                <a:lnTo>
                  <a:pt x="13945" y="52603"/>
                </a:lnTo>
                <a:lnTo>
                  <a:pt x="17484" y="56179"/>
                </a:lnTo>
                <a:lnTo>
                  <a:pt x="26939" y="58267"/>
                </a:lnTo>
                <a:lnTo>
                  <a:pt x="30039" y="55956"/>
                </a:lnTo>
                <a:lnTo>
                  <a:pt x="26939" y="55956"/>
                </a:lnTo>
                <a:lnTo>
                  <a:pt x="20487" y="54178"/>
                </a:lnTo>
                <a:lnTo>
                  <a:pt x="14262" y="52603"/>
                </a:lnTo>
                <a:close/>
              </a:path>
              <a:path w="37465" h="58420">
                <a:moveTo>
                  <a:pt x="36775" y="47663"/>
                </a:moveTo>
                <a:lnTo>
                  <a:pt x="36592" y="47663"/>
                </a:lnTo>
                <a:lnTo>
                  <a:pt x="28729" y="51828"/>
                </a:lnTo>
                <a:lnTo>
                  <a:pt x="26939" y="55956"/>
                </a:lnTo>
                <a:lnTo>
                  <a:pt x="30039" y="55956"/>
                </a:lnTo>
                <a:lnTo>
                  <a:pt x="32730" y="53949"/>
                </a:lnTo>
                <a:lnTo>
                  <a:pt x="37302" y="49428"/>
                </a:lnTo>
                <a:lnTo>
                  <a:pt x="36775" y="47663"/>
                </a:lnTo>
                <a:close/>
              </a:path>
              <a:path w="37465" h="58420">
                <a:moveTo>
                  <a:pt x="31638" y="43688"/>
                </a:moveTo>
                <a:lnTo>
                  <a:pt x="11711" y="43688"/>
                </a:lnTo>
                <a:lnTo>
                  <a:pt x="14772" y="49428"/>
                </a:lnTo>
                <a:lnTo>
                  <a:pt x="14874" y="49618"/>
                </a:lnTo>
                <a:lnTo>
                  <a:pt x="16144" y="50546"/>
                </a:lnTo>
                <a:lnTo>
                  <a:pt x="19471" y="51333"/>
                </a:lnTo>
                <a:lnTo>
                  <a:pt x="23217" y="51701"/>
                </a:lnTo>
                <a:lnTo>
                  <a:pt x="25389" y="53644"/>
                </a:lnTo>
                <a:lnTo>
                  <a:pt x="27916" y="49987"/>
                </a:lnTo>
                <a:lnTo>
                  <a:pt x="31765" y="47663"/>
                </a:lnTo>
                <a:lnTo>
                  <a:pt x="31638" y="43688"/>
                </a:lnTo>
                <a:close/>
              </a:path>
              <a:path w="37465" h="58420">
                <a:moveTo>
                  <a:pt x="3024" y="2717"/>
                </a:moveTo>
                <a:lnTo>
                  <a:pt x="0" y="8051"/>
                </a:lnTo>
                <a:lnTo>
                  <a:pt x="246" y="14501"/>
                </a:lnTo>
                <a:lnTo>
                  <a:pt x="2460" y="22197"/>
                </a:lnTo>
                <a:lnTo>
                  <a:pt x="5336" y="31267"/>
                </a:lnTo>
                <a:lnTo>
                  <a:pt x="8290" y="41863"/>
                </a:lnTo>
                <a:lnTo>
                  <a:pt x="11618" y="49987"/>
                </a:lnTo>
                <a:lnTo>
                  <a:pt x="11909" y="50546"/>
                </a:lnTo>
                <a:lnTo>
                  <a:pt x="13945" y="52603"/>
                </a:lnTo>
                <a:lnTo>
                  <a:pt x="11508" y="46697"/>
                </a:lnTo>
                <a:lnTo>
                  <a:pt x="11711" y="43688"/>
                </a:lnTo>
                <a:lnTo>
                  <a:pt x="31638" y="43688"/>
                </a:lnTo>
                <a:lnTo>
                  <a:pt x="31561" y="41300"/>
                </a:lnTo>
                <a:lnTo>
                  <a:pt x="34878" y="41300"/>
                </a:lnTo>
                <a:lnTo>
                  <a:pt x="34647" y="40525"/>
                </a:lnTo>
                <a:lnTo>
                  <a:pt x="33127" y="36664"/>
                </a:lnTo>
                <a:lnTo>
                  <a:pt x="17680" y="36664"/>
                </a:lnTo>
                <a:lnTo>
                  <a:pt x="13958" y="28240"/>
                </a:lnTo>
                <a:lnTo>
                  <a:pt x="10621" y="19772"/>
                </a:lnTo>
                <a:lnTo>
                  <a:pt x="7004" y="10892"/>
                </a:lnTo>
                <a:lnTo>
                  <a:pt x="3024" y="2717"/>
                </a:lnTo>
                <a:close/>
              </a:path>
              <a:path w="37465" h="58420">
                <a:moveTo>
                  <a:pt x="36686" y="47363"/>
                </a:moveTo>
                <a:lnTo>
                  <a:pt x="36775" y="47663"/>
                </a:lnTo>
                <a:lnTo>
                  <a:pt x="36939" y="47663"/>
                </a:lnTo>
                <a:lnTo>
                  <a:pt x="36686" y="47363"/>
                </a:lnTo>
                <a:close/>
              </a:path>
              <a:path w="37465" h="58420">
                <a:moveTo>
                  <a:pt x="34878" y="41300"/>
                </a:moveTo>
                <a:lnTo>
                  <a:pt x="31561" y="41300"/>
                </a:lnTo>
                <a:lnTo>
                  <a:pt x="36686" y="47363"/>
                </a:lnTo>
                <a:lnTo>
                  <a:pt x="34878" y="41300"/>
                </a:lnTo>
                <a:close/>
              </a:path>
              <a:path w="37465" h="58420">
                <a:moveTo>
                  <a:pt x="11406" y="0"/>
                </a:moveTo>
                <a:lnTo>
                  <a:pt x="8422" y="406"/>
                </a:lnTo>
                <a:lnTo>
                  <a:pt x="11087" y="9336"/>
                </a:lnTo>
                <a:lnTo>
                  <a:pt x="14242" y="18307"/>
                </a:lnTo>
                <a:lnTo>
                  <a:pt x="16802" y="27391"/>
                </a:lnTo>
                <a:lnTo>
                  <a:pt x="17680" y="36664"/>
                </a:lnTo>
                <a:lnTo>
                  <a:pt x="33127" y="36664"/>
                </a:lnTo>
                <a:lnTo>
                  <a:pt x="30724" y="30565"/>
                </a:lnTo>
                <a:lnTo>
                  <a:pt x="25284" y="19772"/>
                </a:lnTo>
                <a:lnTo>
                  <a:pt x="19706" y="9520"/>
                </a:lnTo>
                <a:lnTo>
                  <a:pt x="15679" y="1778"/>
                </a:lnTo>
                <a:lnTo>
                  <a:pt x="12194" y="1778"/>
                </a:lnTo>
                <a:lnTo>
                  <a:pt x="11406" y="0"/>
                </a:lnTo>
                <a:close/>
              </a:path>
              <a:path w="37465" h="58420">
                <a:moveTo>
                  <a:pt x="15369" y="1181"/>
                </a:moveTo>
                <a:lnTo>
                  <a:pt x="12194" y="1778"/>
                </a:lnTo>
                <a:lnTo>
                  <a:pt x="15679" y="1778"/>
                </a:lnTo>
                <a:lnTo>
                  <a:pt x="15369" y="1181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bg object 125"/>
          <p:cNvSpPr/>
          <p:nvPr/>
        </p:nvSpPr>
        <p:spPr>
          <a:xfrm>
            <a:off x="8868050" y="599037"/>
            <a:ext cx="47625" cy="66675"/>
          </a:xfrm>
          <a:custGeom>
            <a:avLst/>
            <a:gdLst/>
            <a:ahLst/>
            <a:cxnLst/>
            <a:rect l="l" t="t" r="r" b="b"/>
            <a:pathLst>
              <a:path w="47625" h="66675">
                <a:moveTo>
                  <a:pt x="47094" y="0"/>
                </a:moveTo>
                <a:lnTo>
                  <a:pt x="803" y="0"/>
                </a:lnTo>
                <a:lnTo>
                  <a:pt x="0" y="15972"/>
                </a:lnTo>
                <a:lnTo>
                  <a:pt x="41" y="66344"/>
                </a:lnTo>
                <a:lnTo>
                  <a:pt x="47094" y="66344"/>
                </a:lnTo>
                <a:lnTo>
                  <a:pt x="47094" y="65570"/>
                </a:lnTo>
                <a:lnTo>
                  <a:pt x="5438" y="65570"/>
                </a:lnTo>
                <a:lnTo>
                  <a:pt x="3881" y="51689"/>
                </a:lnTo>
                <a:lnTo>
                  <a:pt x="3889" y="774"/>
                </a:lnTo>
                <a:lnTo>
                  <a:pt x="47094" y="774"/>
                </a:lnTo>
                <a:lnTo>
                  <a:pt x="47094" y="0"/>
                </a:lnTo>
                <a:close/>
              </a:path>
              <a:path w="47625" h="66675">
                <a:moveTo>
                  <a:pt x="9286" y="774"/>
                </a:moveTo>
                <a:lnTo>
                  <a:pt x="4995" y="774"/>
                </a:lnTo>
                <a:lnTo>
                  <a:pt x="5260" y="939"/>
                </a:lnTo>
                <a:lnTo>
                  <a:pt x="5438" y="1536"/>
                </a:lnTo>
                <a:lnTo>
                  <a:pt x="5438" y="65570"/>
                </a:lnTo>
                <a:lnTo>
                  <a:pt x="10836" y="65570"/>
                </a:lnTo>
                <a:lnTo>
                  <a:pt x="9280" y="51689"/>
                </a:lnTo>
                <a:lnTo>
                  <a:pt x="9286" y="774"/>
                </a:lnTo>
                <a:close/>
              </a:path>
              <a:path w="47625" h="66675">
                <a:moveTo>
                  <a:pt x="15458" y="774"/>
                </a:moveTo>
                <a:lnTo>
                  <a:pt x="10398" y="774"/>
                </a:lnTo>
                <a:lnTo>
                  <a:pt x="10670" y="939"/>
                </a:lnTo>
                <a:lnTo>
                  <a:pt x="10836" y="1536"/>
                </a:lnTo>
                <a:lnTo>
                  <a:pt x="10836" y="65570"/>
                </a:lnTo>
                <a:lnTo>
                  <a:pt x="15458" y="65570"/>
                </a:lnTo>
                <a:lnTo>
                  <a:pt x="15458" y="774"/>
                </a:lnTo>
                <a:close/>
              </a:path>
              <a:path w="47625" h="66675">
                <a:moveTo>
                  <a:pt x="21631" y="774"/>
                </a:moveTo>
                <a:lnTo>
                  <a:pt x="16564" y="774"/>
                </a:lnTo>
                <a:lnTo>
                  <a:pt x="16830" y="939"/>
                </a:lnTo>
                <a:lnTo>
                  <a:pt x="16933" y="51689"/>
                </a:lnTo>
                <a:lnTo>
                  <a:pt x="15458" y="65570"/>
                </a:lnTo>
                <a:lnTo>
                  <a:pt x="23955" y="65570"/>
                </a:lnTo>
                <a:lnTo>
                  <a:pt x="19649" y="63106"/>
                </a:lnTo>
                <a:lnTo>
                  <a:pt x="21606" y="56095"/>
                </a:lnTo>
                <a:lnTo>
                  <a:pt x="21631" y="774"/>
                </a:lnTo>
                <a:close/>
              </a:path>
              <a:path w="47625" h="66675">
                <a:moveTo>
                  <a:pt x="30889" y="774"/>
                </a:moveTo>
                <a:lnTo>
                  <a:pt x="23180" y="774"/>
                </a:lnTo>
                <a:lnTo>
                  <a:pt x="27346" y="2286"/>
                </a:lnTo>
                <a:lnTo>
                  <a:pt x="25491" y="10858"/>
                </a:lnTo>
                <a:lnTo>
                  <a:pt x="25527" y="19046"/>
                </a:lnTo>
                <a:lnTo>
                  <a:pt x="25642" y="28420"/>
                </a:lnTo>
                <a:lnTo>
                  <a:pt x="25766" y="41597"/>
                </a:lnTo>
                <a:lnTo>
                  <a:pt x="25506" y="49986"/>
                </a:lnTo>
                <a:lnTo>
                  <a:pt x="25491" y="50458"/>
                </a:lnTo>
                <a:lnTo>
                  <a:pt x="25368" y="54418"/>
                </a:lnTo>
                <a:lnTo>
                  <a:pt x="23955" y="65570"/>
                </a:lnTo>
                <a:lnTo>
                  <a:pt x="33200" y="65570"/>
                </a:lnTo>
                <a:lnTo>
                  <a:pt x="29207" y="63106"/>
                </a:lnTo>
                <a:lnTo>
                  <a:pt x="28991" y="63106"/>
                </a:lnTo>
                <a:lnTo>
                  <a:pt x="30889" y="56095"/>
                </a:lnTo>
                <a:lnTo>
                  <a:pt x="30889" y="774"/>
                </a:lnTo>
                <a:close/>
              </a:path>
              <a:path w="47625" h="66675">
                <a:moveTo>
                  <a:pt x="37061" y="774"/>
                </a:moveTo>
                <a:lnTo>
                  <a:pt x="33200" y="774"/>
                </a:lnTo>
                <a:lnTo>
                  <a:pt x="33200" y="65570"/>
                </a:lnTo>
                <a:lnTo>
                  <a:pt x="38610" y="65570"/>
                </a:lnTo>
                <a:lnTo>
                  <a:pt x="37053" y="51689"/>
                </a:lnTo>
                <a:lnTo>
                  <a:pt x="37061" y="774"/>
                </a:lnTo>
                <a:close/>
              </a:path>
              <a:path w="47625" h="66675">
                <a:moveTo>
                  <a:pt x="42459" y="774"/>
                </a:moveTo>
                <a:lnTo>
                  <a:pt x="39372" y="774"/>
                </a:lnTo>
                <a:lnTo>
                  <a:pt x="39326" y="51689"/>
                </a:lnTo>
                <a:lnTo>
                  <a:pt x="38737" y="63106"/>
                </a:lnTo>
                <a:lnTo>
                  <a:pt x="38610" y="65570"/>
                </a:lnTo>
                <a:lnTo>
                  <a:pt x="42459" y="65570"/>
                </a:lnTo>
                <a:lnTo>
                  <a:pt x="42459" y="774"/>
                </a:lnTo>
                <a:close/>
              </a:path>
              <a:path w="47625" h="66675">
                <a:moveTo>
                  <a:pt x="47094" y="774"/>
                </a:moveTo>
                <a:lnTo>
                  <a:pt x="43570" y="774"/>
                </a:lnTo>
                <a:lnTo>
                  <a:pt x="43843" y="939"/>
                </a:lnTo>
                <a:lnTo>
                  <a:pt x="43933" y="51689"/>
                </a:lnTo>
                <a:lnTo>
                  <a:pt x="42459" y="65570"/>
                </a:lnTo>
                <a:lnTo>
                  <a:pt x="47094" y="65570"/>
                </a:lnTo>
                <a:lnTo>
                  <a:pt x="47094" y="77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bg object 126"/>
          <p:cNvSpPr/>
          <p:nvPr/>
        </p:nvSpPr>
        <p:spPr>
          <a:xfrm>
            <a:off x="8871750" y="599680"/>
            <a:ext cx="40640" cy="65405"/>
          </a:xfrm>
          <a:custGeom>
            <a:avLst/>
            <a:gdLst/>
            <a:ahLst/>
            <a:cxnLst/>
            <a:rect l="l" t="t" r="r" b="b"/>
            <a:pathLst>
              <a:path w="40640" h="65404">
                <a:moveTo>
                  <a:pt x="1727" y="901"/>
                </a:moveTo>
                <a:lnTo>
                  <a:pt x="1562" y="304"/>
                </a:lnTo>
                <a:lnTo>
                  <a:pt x="1079" y="12"/>
                </a:lnTo>
                <a:lnTo>
                  <a:pt x="177" y="127"/>
                </a:lnTo>
                <a:lnTo>
                  <a:pt x="342" y="18415"/>
                </a:lnTo>
                <a:lnTo>
                  <a:pt x="0" y="34810"/>
                </a:lnTo>
                <a:lnTo>
                  <a:pt x="127" y="50647"/>
                </a:lnTo>
                <a:lnTo>
                  <a:pt x="1727" y="64935"/>
                </a:lnTo>
                <a:lnTo>
                  <a:pt x="1727" y="901"/>
                </a:lnTo>
                <a:close/>
              </a:path>
              <a:path w="40640" h="65404">
                <a:moveTo>
                  <a:pt x="7124" y="901"/>
                </a:moveTo>
                <a:lnTo>
                  <a:pt x="6959" y="304"/>
                </a:lnTo>
                <a:lnTo>
                  <a:pt x="6477" y="12"/>
                </a:lnTo>
                <a:lnTo>
                  <a:pt x="5575" y="127"/>
                </a:lnTo>
                <a:lnTo>
                  <a:pt x="5740" y="18415"/>
                </a:lnTo>
                <a:lnTo>
                  <a:pt x="5397" y="34810"/>
                </a:lnTo>
                <a:lnTo>
                  <a:pt x="5524" y="50647"/>
                </a:lnTo>
                <a:lnTo>
                  <a:pt x="7124" y="64935"/>
                </a:lnTo>
                <a:lnTo>
                  <a:pt x="7124" y="901"/>
                </a:lnTo>
                <a:close/>
              </a:path>
              <a:path w="40640" h="65404">
                <a:moveTo>
                  <a:pt x="13487" y="33439"/>
                </a:moveTo>
                <a:lnTo>
                  <a:pt x="13131" y="16802"/>
                </a:lnTo>
                <a:lnTo>
                  <a:pt x="13296" y="901"/>
                </a:lnTo>
                <a:lnTo>
                  <a:pt x="13131" y="304"/>
                </a:lnTo>
                <a:lnTo>
                  <a:pt x="12649" y="0"/>
                </a:lnTo>
                <a:lnTo>
                  <a:pt x="11747" y="127"/>
                </a:lnTo>
                <a:lnTo>
                  <a:pt x="11747" y="64935"/>
                </a:lnTo>
                <a:lnTo>
                  <a:pt x="13360" y="49822"/>
                </a:lnTo>
                <a:lnTo>
                  <a:pt x="13487" y="33439"/>
                </a:lnTo>
                <a:close/>
              </a:path>
              <a:path w="40640" h="65404">
                <a:moveTo>
                  <a:pt x="23634" y="1638"/>
                </a:moveTo>
                <a:lnTo>
                  <a:pt x="19469" y="127"/>
                </a:lnTo>
                <a:lnTo>
                  <a:pt x="17932" y="127"/>
                </a:lnTo>
                <a:lnTo>
                  <a:pt x="17932" y="55372"/>
                </a:lnTo>
                <a:lnTo>
                  <a:pt x="15938" y="62471"/>
                </a:lnTo>
                <a:lnTo>
                  <a:pt x="20243" y="64935"/>
                </a:lnTo>
                <a:lnTo>
                  <a:pt x="21653" y="53784"/>
                </a:lnTo>
                <a:lnTo>
                  <a:pt x="22059" y="40957"/>
                </a:lnTo>
                <a:lnTo>
                  <a:pt x="21780" y="10210"/>
                </a:lnTo>
                <a:lnTo>
                  <a:pt x="23634" y="1638"/>
                </a:lnTo>
                <a:close/>
              </a:path>
              <a:path w="40640" h="65404">
                <a:moveTo>
                  <a:pt x="29502" y="127"/>
                </a:moveTo>
                <a:lnTo>
                  <a:pt x="27190" y="127"/>
                </a:lnTo>
                <a:lnTo>
                  <a:pt x="27190" y="55460"/>
                </a:lnTo>
                <a:lnTo>
                  <a:pt x="25311" y="62344"/>
                </a:lnTo>
                <a:lnTo>
                  <a:pt x="29502" y="64935"/>
                </a:lnTo>
                <a:lnTo>
                  <a:pt x="29502" y="127"/>
                </a:lnTo>
                <a:close/>
              </a:path>
              <a:path w="40640" h="65404">
                <a:moveTo>
                  <a:pt x="35763" y="33020"/>
                </a:moveTo>
                <a:lnTo>
                  <a:pt x="35585" y="16433"/>
                </a:lnTo>
                <a:lnTo>
                  <a:pt x="35674" y="127"/>
                </a:lnTo>
                <a:lnTo>
                  <a:pt x="33350" y="127"/>
                </a:lnTo>
                <a:lnTo>
                  <a:pt x="33515" y="18415"/>
                </a:lnTo>
                <a:lnTo>
                  <a:pt x="33172" y="34810"/>
                </a:lnTo>
                <a:lnTo>
                  <a:pt x="33299" y="50647"/>
                </a:lnTo>
                <a:lnTo>
                  <a:pt x="34899" y="64935"/>
                </a:lnTo>
                <a:lnTo>
                  <a:pt x="35712" y="49352"/>
                </a:lnTo>
                <a:lnTo>
                  <a:pt x="35763" y="33020"/>
                </a:lnTo>
                <a:close/>
              </a:path>
              <a:path w="40640" h="65404">
                <a:moveTo>
                  <a:pt x="40487" y="33439"/>
                </a:moveTo>
                <a:lnTo>
                  <a:pt x="40132" y="16802"/>
                </a:lnTo>
                <a:lnTo>
                  <a:pt x="40297" y="901"/>
                </a:lnTo>
                <a:lnTo>
                  <a:pt x="40132" y="304"/>
                </a:lnTo>
                <a:lnTo>
                  <a:pt x="39649" y="0"/>
                </a:lnTo>
                <a:lnTo>
                  <a:pt x="38760" y="127"/>
                </a:lnTo>
                <a:lnTo>
                  <a:pt x="38760" y="64935"/>
                </a:lnTo>
                <a:lnTo>
                  <a:pt x="40360" y="49822"/>
                </a:lnTo>
                <a:lnTo>
                  <a:pt x="40487" y="33439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bg object 127"/>
          <p:cNvSpPr/>
          <p:nvPr/>
        </p:nvSpPr>
        <p:spPr>
          <a:xfrm>
            <a:off x="8762567" y="602123"/>
            <a:ext cx="3175" cy="10795"/>
          </a:xfrm>
          <a:custGeom>
            <a:avLst/>
            <a:gdLst/>
            <a:ahLst/>
            <a:cxnLst/>
            <a:rect l="l" t="t" r="r" b="b"/>
            <a:pathLst>
              <a:path w="3175" h="10795">
                <a:moveTo>
                  <a:pt x="2909" y="0"/>
                </a:moveTo>
                <a:lnTo>
                  <a:pt x="942" y="1029"/>
                </a:lnTo>
                <a:lnTo>
                  <a:pt x="43" y="6070"/>
                </a:lnTo>
                <a:lnTo>
                  <a:pt x="0" y="10197"/>
                </a:lnTo>
                <a:lnTo>
                  <a:pt x="597" y="8483"/>
                </a:lnTo>
                <a:lnTo>
                  <a:pt x="1982" y="6261"/>
                </a:lnTo>
                <a:lnTo>
                  <a:pt x="2071" y="2755"/>
                </a:lnTo>
                <a:lnTo>
                  <a:pt x="2909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bg object 128"/>
          <p:cNvSpPr/>
          <p:nvPr/>
        </p:nvSpPr>
        <p:spPr>
          <a:xfrm>
            <a:off x="9018519" y="601348"/>
            <a:ext cx="3175" cy="12065"/>
          </a:xfrm>
          <a:custGeom>
            <a:avLst/>
            <a:gdLst/>
            <a:ahLst/>
            <a:cxnLst/>
            <a:rect l="l" t="t" r="r" b="b"/>
            <a:pathLst>
              <a:path w="3175" h="12065">
                <a:moveTo>
                  <a:pt x="0" y="0"/>
                </a:moveTo>
                <a:lnTo>
                  <a:pt x="190" y="4089"/>
                </a:lnTo>
                <a:lnTo>
                  <a:pt x="965" y="5080"/>
                </a:lnTo>
                <a:lnTo>
                  <a:pt x="1549" y="7721"/>
                </a:lnTo>
                <a:lnTo>
                  <a:pt x="2657" y="11547"/>
                </a:lnTo>
                <a:lnTo>
                  <a:pt x="2403" y="8213"/>
                </a:lnTo>
                <a:lnTo>
                  <a:pt x="1335" y="2703"/>
                </a:lnTo>
                <a:lnTo>
                  <a:pt x="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bg object 129"/>
          <p:cNvSpPr/>
          <p:nvPr/>
        </p:nvSpPr>
        <p:spPr>
          <a:xfrm>
            <a:off x="8747922" y="604436"/>
            <a:ext cx="25400" cy="44450"/>
          </a:xfrm>
          <a:custGeom>
            <a:avLst/>
            <a:gdLst/>
            <a:ahLst/>
            <a:cxnLst/>
            <a:rect l="l" t="t" r="r" b="b"/>
            <a:pathLst>
              <a:path w="25400" h="44450">
                <a:moveTo>
                  <a:pt x="8382" y="37058"/>
                </a:moveTo>
                <a:lnTo>
                  <a:pt x="8045" y="37058"/>
                </a:lnTo>
                <a:lnTo>
                  <a:pt x="2091" y="38320"/>
                </a:lnTo>
                <a:lnTo>
                  <a:pt x="2203" y="38658"/>
                </a:lnTo>
                <a:lnTo>
                  <a:pt x="11380" y="43980"/>
                </a:lnTo>
                <a:lnTo>
                  <a:pt x="17886" y="40894"/>
                </a:lnTo>
                <a:lnTo>
                  <a:pt x="10618" y="40894"/>
                </a:lnTo>
                <a:lnTo>
                  <a:pt x="8382" y="37058"/>
                </a:lnTo>
                <a:close/>
              </a:path>
              <a:path w="25400" h="44450">
                <a:moveTo>
                  <a:pt x="21530" y="37563"/>
                </a:moveTo>
                <a:lnTo>
                  <a:pt x="14480" y="38658"/>
                </a:lnTo>
                <a:lnTo>
                  <a:pt x="14992" y="38658"/>
                </a:lnTo>
                <a:lnTo>
                  <a:pt x="10618" y="40894"/>
                </a:lnTo>
                <a:lnTo>
                  <a:pt x="17886" y="40894"/>
                </a:lnTo>
                <a:lnTo>
                  <a:pt x="20747" y="39537"/>
                </a:lnTo>
                <a:lnTo>
                  <a:pt x="21530" y="37563"/>
                </a:lnTo>
                <a:close/>
              </a:path>
              <a:path w="25400" h="44450">
                <a:moveTo>
                  <a:pt x="1314" y="34735"/>
                </a:moveTo>
                <a:lnTo>
                  <a:pt x="567" y="38320"/>
                </a:lnTo>
                <a:lnTo>
                  <a:pt x="496" y="38658"/>
                </a:lnTo>
                <a:lnTo>
                  <a:pt x="2091" y="38320"/>
                </a:lnTo>
                <a:lnTo>
                  <a:pt x="1314" y="34735"/>
                </a:lnTo>
                <a:close/>
              </a:path>
              <a:path w="25400" h="44450">
                <a:moveTo>
                  <a:pt x="23305" y="33092"/>
                </a:moveTo>
                <a:lnTo>
                  <a:pt x="21530" y="37563"/>
                </a:lnTo>
                <a:lnTo>
                  <a:pt x="24779" y="37058"/>
                </a:lnTo>
                <a:lnTo>
                  <a:pt x="23305" y="33092"/>
                </a:lnTo>
                <a:close/>
              </a:path>
              <a:path w="25400" h="44450">
                <a:moveTo>
                  <a:pt x="21604" y="30861"/>
                </a:moveTo>
                <a:lnTo>
                  <a:pt x="2122" y="30861"/>
                </a:lnTo>
                <a:lnTo>
                  <a:pt x="6465" y="35374"/>
                </a:lnTo>
                <a:lnTo>
                  <a:pt x="12869" y="37058"/>
                </a:lnTo>
                <a:lnTo>
                  <a:pt x="12046" y="37058"/>
                </a:lnTo>
                <a:lnTo>
                  <a:pt x="17947" y="35374"/>
                </a:lnTo>
                <a:lnTo>
                  <a:pt x="18204" y="35374"/>
                </a:lnTo>
                <a:lnTo>
                  <a:pt x="21604" y="30861"/>
                </a:lnTo>
                <a:close/>
              </a:path>
              <a:path w="25400" h="44450">
                <a:moveTo>
                  <a:pt x="5373" y="1447"/>
                </a:moveTo>
                <a:lnTo>
                  <a:pt x="2897" y="3086"/>
                </a:lnTo>
                <a:lnTo>
                  <a:pt x="0" y="28667"/>
                </a:lnTo>
                <a:lnTo>
                  <a:pt x="1314" y="34735"/>
                </a:lnTo>
                <a:lnTo>
                  <a:pt x="2122" y="30861"/>
                </a:lnTo>
                <a:lnTo>
                  <a:pt x="21604" y="30861"/>
                </a:lnTo>
                <a:lnTo>
                  <a:pt x="22188" y="30086"/>
                </a:lnTo>
                <a:lnTo>
                  <a:pt x="24498" y="30086"/>
                </a:lnTo>
                <a:lnTo>
                  <a:pt x="24755" y="29438"/>
                </a:lnTo>
                <a:lnTo>
                  <a:pt x="24790" y="28667"/>
                </a:lnTo>
                <a:lnTo>
                  <a:pt x="24903" y="26225"/>
                </a:lnTo>
                <a:lnTo>
                  <a:pt x="12155" y="26225"/>
                </a:lnTo>
                <a:lnTo>
                  <a:pt x="11997" y="20186"/>
                </a:lnTo>
                <a:lnTo>
                  <a:pt x="11973" y="19270"/>
                </a:lnTo>
                <a:lnTo>
                  <a:pt x="12403" y="13717"/>
                </a:lnTo>
                <a:lnTo>
                  <a:pt x="12498" y="12493"/>
                </a:lnTo>
                <a:lnTo>
                  <a:pt x="12801" y="6946"/>
                </a:lnTo>
                <a:lnTo>
                  <a:pt x="12852" y="6026"/>
                </a:lnTo>
                <a:lnTo>
                  <a:pt x="12512" y="3086"/>
                </a:lnTo>
                <a:lnTo>
                  <a:pt x="12472" y="2743"/>
                </a:lnTo>
                <a:lnTo>
                  <a:pt x="12350" y="1689"/>
                </a:lnTo>
                <a:lnTo>
                  <a:pt x="9742" y="1689"/>
                </a:lnTo>
                <a:lnTo>
                  <a:pt x="5373" y="1447"/>
                </a:lnTo>
                <a:close/>
              </a:path>
              <a:path w="25400" h="44450">
                <a:moveTo>
                  <a:pt x="24498" y="30086"/>
                </a:moveTo>
                <a:lnTo>
                  <a:pt x="22188" y="30086"/>
                </a:lnTo>
                <a:lnTo>
                  <a:pt x="23305" y="33092"/>
                </a:lnTo>
                <a:lnTo>
                  <a:pt x="24498" y="30086"/>
                </a:lnTo>
                <a:close/>
              </a:path>
              <a:path w="25400" h="44450">
                <a:moveTo>
                  <a:pt x="18327" y="0"/>
                </a:moveTo>
                <a:lnTo>
                  <a:pt x="17175" y="6946"/>
                </a:lnTo>
                <a:lnTo>
                  <a:pt x="15846" y="13717"/>
                </a:lnTo>
                <a:lnTo>
                  <a:pt x="14214" y="20186"/>
                </a:lnTo>
                <a:lnTo>
                  <a:pt x="12155" y="26225"/>
                </a:lnTo>
                <a:lnTo>
                  <a:pt x="24903" y="26225"/>
                </a:lnTo>
                <a:lnTo>
                  <a:pt x="25355" y="16387"/>
                </a:lnTo>
                <a:lnTo>
                  <a:pt x="24499" y="3086"/>
                </a:lnTo>
                <a:lnTo>
                  <a:pt x="21756" y="2743"/>
                </a:lnTo>
                <a:lnTo>
                  <a:pt x="20931" y="482"/>
                </a:lnTo>
                <a:lnTo>
                  <a:pt x="18327" y="0"/>
                </a:lnTo>
                <a:close/>
              </a:path>
              <a:path w="25400" h="44450">
                <a:moveTo>
                  <a:pt x="12155" y="0"/>
                </a:moveTo>
                <a:lnTo>
                  <a:pt x="9742" y="1689"/>
                </a:lnTo>
                <a:lnTo>
                  <a:pt x="12350" y="1689"/>
                </a:lnTo>
                <a:lnTo>
                  <a:pt x="12322" y="1447"/>
                </a:lnTo>
                <a:lnTo>
                  <a:pt x="12211" y="482"/>
                </a:lnTo>
                <a:lnTo>
                  <a:pt x="12155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bg object 130"/>
          <p:cNvSpPr/>
          <p:nvPr/>
        </p:nvSpPr>
        <p:spPr>
          <a:xfrm>
            <a:off x="9010712" y="604436"/>
            <a:ext cx="25400" cy="44450"/>
          </a:xfrm>
          <a:custGeom>
            <a:avLst/>
            <a:gdLst/>
            <a:ahLst/>
            <a:cxnLst/>
            <a:rect l="l" t="t" r="r" b="b"/>
            <a:pathLst>
              <a:path w="25400" h="44450">
                <a:moveTo>
                  <a:pt x="4336" y="37807"/>
                </a:moveTo>
                <a:lnTo>
                  <a:pt x="3880" y="37807"/>
                </a:lnTo>
                <a:lnTo>
                  <a:pt x="4577" y="39569"/>
                </a:lnTo>
                <a:lnTo>
                  <a:pt x="13974" y="43980"/>
                </a:lnTo>
                <a:lnTo>
                  <a:pt x="19033" y="40881"/>
                </a:lnTo>
                <a:lnTo>
                  <a:pt x="13974" y="40881"/>
                </a:lnTo>
                <a:lnTo>
                  <a:pt x="9197" y="38386"/>
                </a:lnTo>
                <a:lnTo>
                  <a:pt x="9617" y="38386"/>
                </a:lnTo>
                <a:lnTo>
                  <a:pt x="4336" y="37807"/>
                </a:lnTo>
                <a:close/>
              </a:path>
              <a:path w="25400" h="44450">
                <a:moveTo>
                  <a:pt x="25244" y="27774"/>
                </a:moveTo>
                <a:lnTo>
                  <a:pt x="22458" y="27774"/>
                </a:lnTo>
                <a:lnTo>
                  <a:pt x="24211" y="28600"/>
                </a:lnTo>
                <a:lnTo>
                  <a:pt x="22763" y="32626"/>
                </a:lnTo>
                <a:lnTo>
                  <a:pt x="23078" y="34031"/>
                </a:lnTo>
                <a:lnTo>
                  <a:pt x="23147" y="34340"/>
                </a:lnTo>
                <a:lnTo>
                  <a:pt x="23233" y="34721"/>
                </a:lnTo>
                <a:lnTo>
                  <a:pt x="20808" y="37592"/>
                </a:lnTo>
                <a:lnTo>
                  <a:pt x="19972" y="37592"/>
                </a:lnTo>
                <a:lnTo>
                  <a:pt x="16197" y="37960"/>
                </a:lnTo>
                <a:lnTo>
                  <a:pt x="13974" y="40881"/>
                </a:lnTo>
                <a:lnTo>
                  <a:pt x="19033" y="40881"/>
                </a:lnTo>
                <a:lnTo>
                  <a:pt x="23105" y="38386"/>
                </a:lnTo>
                <a:lnTo>
                  <a:pt x="25241" y="28600"/>
                </a:lnTo>
                <a:lnTo>
                  <a:pt x="25244" y="27774"/>
                </a:lnTo>
                <a:close/>
              </a:path>
              <a:path w="25400" h="44450">
                <a:moveTo>
                  <a:pt x="2507" y="34340"/>
                </a:moveTo>
                <a:lnTo>
                  <a:pt x="2381" y="34721"/>
                </a:lnTo>
                <a:lnTo>
                  <a:pt x="2367" y="37592"/>
                </a:lnTo>
                <a:lnTo>
                  <a:pt x="4336" y="37807"/>
                </a:lnTo>
                <a:lnTo>
                  <a:pt x="3880" y="37807"/>
                </a:lnTo>
                <a:lnTo>
                  <a:pt x="2507" y="34340"/>
                </a:lnTo>
                <a:close/>
              </a:path>
              <a:path w="25400" h="44450">
                <a:moveTo>
                  <a:pt x="22507" y="30086"/>
                </a:moveTo>
                <a:lnTo>
                  <a:pt x="2405" y="30086"/>
                </a:lnTo>
                <a:lnTo>
                  <a:pt x="4322" y="34340"/>
                </a:lnTo>
                <a:lnTo>
                  <a:pt x="8831" y="36004"/>
                </a:lnTo>
                <a:lnTo>
                  <a:pt x="13212" y="37807"/>
                </a:lnTo>
                <a:lnTo>
                  <a:pt x="16972" y="35128"/>
                </a:lnTo>
                <a:lnTo>
                  <a:pt x="22508" y="34340"/>
                </a:lnTo>
                <a:lnTo>
                  <a:pt x="22507" y="30086"/>
                </a:lnTo>
                <a:close/>
              </a:path>
              <a:path w="25400" h="44450">
                <a:moveTo>
                  <a:pt x="5491" y="0"/>
                </a:moveTo>
                <a:lnTo>
                  <a:pt x="5069" y="2159"/>
                </a:lnTo>
                <a:lnTo>
                  <a:pt x="2506" y="2159"/>
                </a:lnTo>
                <a:lnTo>
                  <a:pt x="868" y="3086"/>
                </a:lnTo>
                <a:lnTo>
                  <a:pt x="37" y="15823"/>
                </a:lnTo>
                <a:lnTo>
                  <a:pt x="0" y="16398"/>
                </a:lnTo>
                <a:lnTo>
                  <a:pt x="434" y="26225"/>
                </a:lnTo>
                <a:lnTo>
                  <a:pt x="503" y="27774"/>
                </a:lnTo>
                <a:lnTo>
                  <a:pt x="578" y="29467"/>
                </a:lnTo>
                <a:lnTo>
                  <a:pt x="2385" y="34031"/>
                </a:lnTo>
                <a:lnTo>
                  <a:pt x="2405" y="30086"/>
                </a:lnTo>
                <a:lnTo>
                  <a:pt x="22507" y="30086"/>
                </a:lnTo>
                <a:lnTo>
                  <a:pt x="22458" y="27774"/>
                </a:lnTo>
                <a:lnTo>
                  <a:pt x="25244" y="27774"/>
                </a:lnTo>
                <a:lnTo>
                  <a:pt x="25053" y="26225"/>
                </a:lnTo>
                <a:lnTo>
                  <a:pt x="11663" y="26225"/>
                </a:lnTo>
                <a:lnTo>
                  <a:pt x="10242" y="19991"/>
                </a:lnTo>
                <a:lnTo>
                  <a:pt x="10159" y="19631"/>
                </a:lnTo>
                <a:lnTo>
                  <a:pt x="9177" y="12512"/>
                </a:lnTo>
                <a:lnTo>
                  <a:pt x="7895" y="5694"/>
                </a:lnTo>
                <a:lnTo>
                  <a:pt x="5491" y="0"/>
                </a:lnTo>
                <a:close/>
              </a:path>
              <a:path w="25400" h="44450">
                <a:moveTo>
                  <a:pt x="11663" y="0"/>
                </a:moveTo>
                <a:lnTo>
                  <a:pt x="11688" y="6748"/>
                </a:lnTo>
                <a:lnTo>
                  <a:pt x="12199" y="12512"/>
                </a:lnTo>
                <a:lnTo>
                  <a:pt x="12282" y="13455"/>
                </a:lnTo>
                <a:lnTo>
                  <a:pt x="12551" y="19631"/>
                </a:lnTo>
                <a:lnTo>
                  <a:pt x="12567" y="19991"/>
                </a:lnTo>
                <a:lnTo>
                  <a:pt x="11663" y="26225"/>
                </a:lnTo>
                <a:lnTo>
                  <a:pt x="25053" y="26225"/>
                </a:lnTo>
                <a:lnTo>
                  <a:pt x="23845" y="16398"/>
                </a:lnTo>
                <a:lnTo>
                  <a:pt x="23774" y="15823"/>
                </a:lnTo>
                <a:lnTo>
                  <a:pt x="21696" y="3086"/>
                </a:lnTo>
                <a:lnTo>
                  <a:pt x="18902" y="1498"/>
                </a:lnTo>
                <a:lnTo>
                  <a:pt x="14908" y="1498"/>
                </a:lnTo>
                <a:lnTo>
                  <a:pt x="11663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bg object 131"/>
          <p:cNvSpPr/>
          <p:nvPr/>
        </p:nvSpPr>
        <p:spPr>
          <a:xfrm>
            <a:off x="8757762" y="646099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5" h="32384">
                <a:moveTo>
                  <a:pt x="20827" y="0"/>
                </a:moveTo>
                <a:lnTo>
                  <a:pt x="15200" y="4585"/>
                </a:lnTo>
                <a:lnTo>
                  <a:pt x="10809" y="10412"/>
                </a:lnTo>
                <a:lnTo>
                  <a:pt x="6220" y="16046"/>
                </a:lnTo>
                <a:lnTo>
                  <a:pt x="0" y="20053"/>
                </a:lnTo>
                <a:lnTo>
                  <a:pt x="3634" y="28161"/>
                </a:lnTo>
                <a:lnTo>
                  <a:pt x="13349" y="32359"/>
                </a:lnTo>
                <a:lnTo>
                  <a:pt x="24104" y="31947"/>
                </a:lnTo>
                <a:lnTo>
                  <a:pt x="30860" y="26225"/>
                </a:lnTo>
                <a:lnTo>
                  <a:pt x="24461" y="27282"/>
                </a:lnTo>
                <a:lnTo>
                  <a:pt x="20518" y="23412"/>
                </a:lnTo>
                <a:lnTo>
                  <a:pt x="20397" y="18056"/>
                </a:lnTo>
                <a:lnTo>
                  <a:pt x="25463" y="14655"/>
                </a:lnTo>
                <a:lnTo>
                  <a:pt x="21437" y="12928"/>
                </a:lnTo>
                <a:lnTo>
                  <a:pt x="17983" y="16408"/>
                </a:lnTo>
                <a:lnTo>
                  <a:pt x="13893" y="16967"/>
                </a:lnTo>
                <a:lnTo>
                  <a:pt x="15633" y="13055"/>
                </a:lnTo>
                <a:lnTo>
                  <a:pt x="20878" y="12636"/>
                </a:lnTo>
                <a:lnTo>
                  <a:pt x="24688" y="10795"/>
                </a:lnTo>
                <a:lnTo>
                  <a:pt x="22580" y="8013"/>
                </a:lnTo>
                <a:lnTo>
                  <a:pt x="21653" y="4051"/>
                </a:lnTo>
                <a:lnTo>
                  <a:pt x="20827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bg object 132"/>
          <p:cNvSpPr/>
          <p:nvPr/>
        </p:nvSpPr>
        <p:spPr>
          <a:xfrm>
            <a:off x="8994599" y="645561"/>
            <a:ext cx="31115" cy="33655"/>
          </a:xfrm>
          <a:custGeom>
            <a:avLst/>
            <a:gdLst/>
            <a:ahLst/>
            <a:cxnLst/>
            <a:rect l="l" t="t" r="r" b="b"/>
            <a:pathLst>
              <a:path w="31115" h="33654">
                <a:moveTo>
                  <a:pt x="17157" y="0"/>
                </a:moveTo>
                <a:lnTo>
                  <a:pt x="10032" y="533"/>
                </a:lnTo>
                <a:lnTo>
                  <a:pt x="9321" y="4965"/>
                </a:lnTo>
                <a:lnTo>
                  <a:pt x="7823" y="8610"/>
                </a:lnTo>
                <a:lnTo>
                  <a:pt x="6172" y="12103"/>
                </a:lnTo>
                <a:lnTo>
                  <a:pt x="11302" y="11887"/>
                </a:lnTo>
                <a:lnTo>
                  <a:pt x="17284" y="14871"/>
                </a:lnTo>
                <a:lnTo>
                  <a:pt x="16979" y="17500"/>
                </a:lnTo>
                <a:lnTo>
                  <a:pt x="13754" y="16522"/>
                </a:lnTo>
                <a:lnTo>
                  <a:pt x="8013" y="12801"/>
                </a:lnTo>
                <a:lnTo>
                  <a:pt x="5410" y="15963"/>
                </a:lnTo>
                <a:lnTo>
                  <a:pt x="10704" y="18907"/>
                </a:lnTo>
                <a:lnTo>
                  <a:pt x="10344" y="24114"/>
                </a:lnTo>
                <a:lnTo>
                  <a:pt x="6163" y="27943"/>
                </a:lnTo>
                <a:lnTo>
                  <a:pt x="0" y="26758"/>
                </a:lnTo>
                <a:lnTo>
                  <a:pt x="7236" y="32661"/>
                </a:lnTo>
                <a:lnTo>
                  <a:pt x="18040" y="33056"/>
                </a:lnTo>
                <a:lnTo>
                  <a:pt x="27539" y="28953"/>
                </a:lnTo>
                <a:lnTo>
                  <a:pt x="30860" y="21361"/>
                </a:lnTo>
                <a:lnTo>
                  <a:pt x="30314" y="17856"/>
                </a:lnTo>
                <a:lnTo>
                  <a:pt x="25412" y="17348"/>
                </a:lnTo>
                <a:lnTo>
                  <a:pt x="18897" y="11061"/>
                </a:lnTo>
                <a:lnTo>
                  <a:pt x="17157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bg object 133"/>
          <p:cNvSpPr/>
          <p:nvPr/>
        </p:nvSpPr>
        <p:spPr>
          <a:xfrm>
            <a:off x="8780137" y="661866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5" h="8890">
                <a:moveTo>
                  <a:pt x="6515" y="0"/>
                </a:moveTo>
                <a:lnTo>
                  <a:pt x="2832" y="939"/>
                </a:lnTo>
                <a:lnTo>
                  <a:pt x="0" y="2743"/>
                </a:lnTo>
                <a:lnTo>
                  <a:pt x="1643" y="8159"/>
                </a:lnTo>
                <a:lnTo>
                  <a:pt x="5765" y="8297"/>
                </a:lnTo>
                <a:lnTo>
                  <a:pt x="9897" y="5080"/>
                </a:lnTo>
                <a:lnTo>
                  <a:pt x="11569" y="431"/>
                </a:lnTo>
                <a:lnTo>
                  <a:pt x="6515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bg object 134"/>
          <p:cNvSpPr/>
          <p:nvPr/>
        </p:nvSpPr>
        <p:spPr>
          <a:xfrm>
            <a:off x="8992294" y="660855"/>
            <a:ext cx="10795" cy="13335"/>
          </a:xfrm>
          <a:custGeom>
            <a:avLst/>
            <a:gdLst/>
            <a:ahLst/>
            <a:cxnLst/>
            <a:rect l="l" t="t" r="r" b="b"/>
            <a:pathLst>
              <a:path w="10795" h="13334">
                <a:moveTo>
                  <a:pt x="3263" y="0"/>
                </a:moveTo>
                <a:lnTo>
                  <a:pt x="0" y="2209"/>
                </a:lnTo>
                <a:lnTo>
                  <a:pt x="355" y="7226"/>
                </a:lnTo>
                <a:lnTo>
                  <a:pt x="5943" y="12712"/>
                </a:lnTo>
                <a:lnTo>
                  <a:pt x="10795" y="8381"/>
                </a:lnTo>
                <a:lnTo>
                  <a:pt x="10795" y="3759"/>
                </a:lnTo>
                <a:lnTo>
                  <a:pt x="8470" y="2451"/>
                </a:lnTo>
                <a:lnTo>
                  <a:pt x="3263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bg object 135"/>
          <p:cNvSpPr/>
          <p:nvPr/>
        </p:nvSpPr>
        <p:spPr>
          <a:xfrm>
            <a:off x="8857069" y="666927"/>
            <a:ext cx="69215" cy="15875"/>
          </a:xfrm>
          <a:custGeom>
            <a:avLst/>
            <a:gdLst/>
            <a:ahLst/>
            <a:cxnLst/>
            <a:rect l="l" t="t" r="r" b="b"/>
            <a:pathLst>
              <a:path w="69215" h="15875">
                <a:moveTo>
                  <a:pt x="61937" y="0"/>
                </a:moveTo>
                <a:lnTo>
                  <a:pt x="7162" y="0"/>
                </a:lnTo>
                <a:lnTo>
                  <a:pt x="7162" y="6959"/>
                </a:lnTo>
                <a:lnTo>
                  <a:pt x="61937" y="6959"/>
                </a:lnTo>
                <a:lnTo>
                  <a:pt x="61937" y="0"/>
                </a:lnTo>
                <a:close/>
              </a:path>
              <a:path w="69215" h="15875">
                <a:moveTo>
                  <a:pt x="68872" y="9258"/>
                </a:moveTo>
                <a:lnTo>
                  <a:pt x="52705" y="8458"/>
                </a:lnTo>
                <a:lnTo>
                  <a:pt x="35788" y="8394"/>
                </a:lnTo>
                <a:lnTo>
                  <a:pt x="18643" y="8572"/>
                </a:lnTo>
                <a:lnTo>
                  <a:pt x="1752" y="8483"/>
                </a:lnTo>
                <a:lnTo>
                  <a:pt x="0" y="9309"/>
                </a:lnTo>
                <a:lnTo>
                  <a:pt x="1460" y="13335"/>
                </a:lnTo>
                <a:lnTo>
                  <a:pt x="977" y="15430"/>
                </a:lnTo>
                <a:lnTo>
                  <a:pt x="18300" y="15278"/>
                </a:lnTo>
                <a:lnTo>
                  <a:pt x="36042" y="15621"/>
                </a:lnTo>
                <a:lnTo>
                  <a:pt x="53238" y="15494"/>
                </a:lnTo>
                <a:lnTo>
                  <a:pt x="68872" y="13893"/>
                </a:lnTo>
                <a:lnTo>
                  <a:pt x="68872" y="9258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bg object 136"/>
          <p:cNvSpPr/>
          <p:nvPr/>
        </p:nvSpPr>
        <p:spPr>
          <a:xfrm>
            <a:off x="8741562" y="678103"/>
            <a:ext cx="57150" cy="55244"/>
          </a:xfrm>
          <a:custGeom>
            <a:avLst/>
            <a:gdLst/>
            <a:ahLst/>
            <a:cxnLst/>
            <a:rect l="l" t="t" r="r" b="b"/>
            <a:pathLst>
              <a:path w="57150" h="55245">
                <a:moveTo>
                  <a:pt x="24688" y="48234"/>
                </a:moveTo>
                <a:lnTo>
                  <a:pt x="23787" y="45783"/>
                </a:lnTo>
                <a:lnTo>
                  <a:pt x="24079" y="42164"/>
                </a:lnTo>
                <a:lnTo>
                  <a:pt x="21602" y="41287"/>
                </a:lnTo>
                <a:lnTo>
                  <a:pt x="20853" y="44665"/>
                </a:lnTo>
                <a:lnTo>
                  <a:pt x="17195" y="49199"/>
                </a:lnTo>
                <a:lnTo>
                  <a:pt x="13119" y="46685"/>
                </a:lnTo>
                <a:lnTo>
                  <a:pt x="19443" y="42113"/>
                </a:lnTo>
                <a:lnTo>
                  <a:pt x="19786" y="33997"/>
                </a:lnTo>
                <a:lnTo>
                  <a:pt x="18529" y="24333"/>
                </a:lnTo>
                <a:lnTo>
                  <a:pt x="20066" y="15062"/>
                </a:lnTo>
                <a:lnTo>
                  <a:pt x="16344" y="10198"/>
                </a:lnTo>
                <a:lnTo>
                  <a:pt x="19837" y="2959"/>
                </a:lnTo>
                <a:lnTo>
                  <a:pt x="23152" y="406"/>
                </a:lnTo>
                <a:lnTo>
                  <a:pt x="13322" y="7531"/>
                </a:lnTo>
                <a:lnTo>
                  <a:pt x="11607" y="20993"/>
                </a:lnTo>
                <a:lnTo>
                  <a:pt x="11607" y="35928"/>
                </a:lnTo>
                <a:lnTo>
                  <a:pt x="6946" y="47459"/>
                </a:lnTo>
                <a:lnTo>
                  <a:pt x="5232" y="48577"/>
                </a:lnTo>
                <a:lnTo>
                  <a:pt x="3225" y="49403"/>
                </a:lnTo>
                <a:lnTo>
                  <a:pt x="0" y="49009"/>
                </a:lnTo>
                <a:lnTo>
                  <a:pt x="4826" y="54394"/>
                </a:lnTo>
                <a:lnTo>
                  <a:pt x="11849" y="55067"/>
                </a:lnTo>
                <a:lnTo>
                  <a:pt x="19113" y="52527"/>
                </a:lnTo>
                <a:lnTo>
                  <a:pt x="24688" y="48234"/>
                </a:lnTo>
                <a:close/>
              </a:path>
              <a:path w="57150" h="55245">
                <a:moveTo>
                  <a:pt x="56667" y="7061"/>
                </a:moveTo>
                <a:lnTo>
                  <a:pt x="55549" y="406"/>
                </a:lnTo>
                <a:lnTo>
                  <a:pt x="50266" y="0"/>
                </a:lnTo>
                <a:lnTo>
                  <a:pt x="46532" y="1155"/>
                </a:lnTo>
                <a:lnTo>
                  <a:pt x="45516" y="5029"/>
                </a:lnTo>
                <a:lnTo>
                  <a:pt x="46659" y="5168"/>
                </a:lnTo>
                <a:lnTo>
                  <a:pt x="46228" y="6896"/>
                </a:lnTo>
                <a:lnTo>
                  <a:pt x="46291" y="8115"/>
                </a:lnTo>
                <a:lnTo>
                  <a:pt x="51676" y="10388"/>
                </a:lnTo>
                <a:lnTo>
                  <a:pt x="56667" y="7061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bg object 137"/>
          <p:cNvSpPr/>
          <p:nvPr/>
        </p:nvSpPr>
        <p:spPr>
          <a:xfrm>
            <a:off x="8985887" y="67784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7048" y="0"/>
                </a:moveTo>
                <a:lnTo>
                  <a:pt x="1003" y="647"/>
                </a:lnTo>
                <a:lnTo>
                  <a:pt x="0" y="6946"/>
                </a:lnTo>
                <a:lnTo>
                  <a:pt x="4381" y="10566"/>
                </a:lnTo>
                <a:lnTo>
                  <a:pt x="9486" y="8356"/>
                </a:lnTo>
                <a:lnTo>
                  <a:pt x="10617" y="1841"/>
                </a:lnTo>
                <a:lnTo>
                  <a:pt x="7048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bg object 138"/>
          <p:cNvSpPr/>
          <p:nvPr/>
        </p:nvSpPr>
        <p:spPr>
          <a:xfrm>
            <a:off x="8762393" y="680040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40">
                <a:moveTo>
                  <a:pt x="23139" y="0"/>
                </a:moveTo>
                <a:lnTo>
                  <a:pt x="15050" y="684"/>
                </a:lnTo>
                <a:lnTo>
                  <a:pt x="7402" y="608"/>
                </a:lnTo>
                <a:lnTo>
                  <a:pt x="1838" y="2348"/>
                </a:lnTo>
                <a:lnTo>
                  <a:pt x="0" y="8483"/>
                </a:lnTo>
                <a:lnTo>
                  <a:pt x="4862" y="14579"/>
                </a:lnTo>
                <a:lnTo>
                  <a:pt x="15011" y="15193"/>
                </a:lnTo>
                <a:lnTo>
                  <a:pt x="25560" y="12453"/>
                </a:lnTo>
                <a:lnTo>
                  <a:pt x="31623" y="8483"/>
                </a:lnTo>
                <a:lnTo>
                  <a:pt x="25742" y="11963"/>
                </a:lnTo>
                <a:lnTo>
                  <a:pt x="20358" y="5321"/>
                </a:lnTo>
                <a:lnTo>
                  <a:pt x="23139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bg object 139"/>
          <p:cNvSpPr/>
          <p:nvPr/>
        </p:nvSpPr>
        <p:spPr>
          <a:xfrm>
            <a:off x="8989202" y="680040"/>
            <a:ext cx="33020" cy="15240"/>
          </a:xfrm>
          <a:custGeom>
            <a:avLst/>
            <a:gdLst/>
            <a:ahLst/>
            <a:cxnLst/>
            <a:rect l="l" t="t" r="r" b="b"/>
            <a:pathLst>
              <a:path w="33020" h="15240">
                <a:moveTo>
                  <a:pt x="27774" y="0"/>
                </a:moveTo>
                <a:lnTo>
                  <a:pt x="22377" y="825"/>
                </a:lnTo>
                <a:lnTo>
                  <a:pt x="13754" y="1485"/>
                </a:lnTo>
                <a:lnTo>
                  <a:pt x="8483" y="0"/>
                </a:lnTo>
                <a:lnTo>
                  <a:pt x="11290" y="5461"/>
                </a:lnTo>
                <a:lnTo>
                  <a:pt x="5765" y="11671"/>
                </a:lnTo>
                <a:lnTo>
                  <a:pt x="0" y="8483"/>
                </a:lnTo>
                <a:lnTo>
                  <a:pt x="5561" y="12330"/>
                </a:lnTo>
                <a:lnTo>
                  <a:pt x="13471" y="14611"/>
                </a:lnTo>
                <a:lnTo>
                  <a:pt x="22167" y="15177"/>
                </a:lnTo>
                <a:lnTo>
                  <a:pt x="30086" y="13881"/>
                </a:lnTo>
                <a:lnTo>
                  <a:pt x="32791" y="9321"/>
                </a:lnTo>
                <a:lnTo>
                  <a:pt x="31292" y="2565"/>
                </a:lnTo>
                <a:lnTo>
                  <a:pt x="27774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bg object 140"/>
          <p:cNvSpPr/>
          <p:nvPr/>
        </p:nvSpPr>
        <p:spPr>
          <a:xfrm>
            <a:off x="8763152" y="683500"/>
            <a:ext cx="251460" cy="191135"/>
          </a:xfrm>
          <a:custGeom>
            <a:avLst/>
            <a:gdLst/>
            <a:ahLst/>
            <a:cxnLst/>
            <a:rect l="l" t="t" r="r" b="b"/>
            <a:pathLst>
              <a:path w="251459" h="191134">
                <a:moveTo>
                  <a:pt x="16217" y="43421"/>
                </a:moveTo>
                <a:lnTo>
                  <a:pt x="13893" y="35115"/>
                </a:lnTo>
                <a:lnTo>
                  <a:pt x="13411" y="37211"/>
                </a:lnTo>
                <a:lnTo>
                  <a:pt x="14871" y="41236"/>
                </a:lnTo>
                <a:lnTo>
                  <a:pt x="13119" y="42062"/>
                </a:lnTo>
                <a:lnTo>
                  <a:pt x="9398" y="36474"/>
                </a:lnTo>
                <a:lnTo>
                  <a:pt x="5778" y="30314"/>
                </a:lnTo>
                <a:lnTo>
                  <a:pt x="3721" y="23088"/>
                </a:lnTo>
                <a:lnTo>
                  <a:pt x="4635" y="14287"/>
                </a:lnTo>
                <a:lnTo>
                  <a:pt x="2374" y="14490"/>
                </a:lnTo>
                <a:lnTo>
                  <a:pt x="2260" y="12547"/>
                </a:lnTo>
                <a:lnTo>
                  <a:pt x="0" y="12750"/>
                </a:lnTo>
                <a:lnTo>
                  <a:pt x="127" y="25374"/>
                </a:lnTo>
                <a:lnTo>
                  <a:pt x="3683" y="37172"/>
                </a:lnTo>
                <a:lnTo>
                  <a:pt x="6159" y="48717"/>
                </a:lnTo>
                <a:lnTo>
                  <a:pt x="3086" y="60579"/>
                </a:lnTo>
                <a:lnTo>
                  <a:pt x="10185" y="57670"/>
                </a:lnTo>
                <a:lnTo>
                  <a:pt x="14770" y="51447"/>
                </a:lnTo>
                <a:lnTo>
                  <a:pt x="16217" y="43421"/>
                </a:lnTo>
                <a:close/>
              </a:path>
              <a:path w="251459" h="191134">
                <a:moveTo>
                  <a:pt x="16383" y="118567"/>
                </a:moveTo>
                <a:lnTo>
                  <a:pt x="14274" y="114579"/>
                </a:lnTo>
                <a:lnTo>
                  <a:pt x="14376" y="113118"/>
                </a:lnTo>
                <a:lnTo>
                  <a:pt x="14439" y="112268"/>
                </a:lnTo>
                <a:lnTo>
                  <a:pt x="14046" y="113118"/>
                </a:lnTo>
                <a:lnTo>
                  <a:pt x="13322" y="114935"/>
                </a:lnTo>
                <a:lnTo>
                  <a:pt x="16383" y="118567"/>
                </a:lnTo>
                <a:close/>
              </a:path>
              <a:path w="251459" h="191134">
                <a:moveTo>
                  <a:pt x="17653" y="26606"/>
                </a:moveTo>
                <a:lnTo>
                  <a:pt x="10121" y="22656"/>
                </a:lnTo>
                <a:lnTo>
                  <a:pt x="9271" y="14287"/>
                </a:lnTo>
                <a:lnTo>
                  <a:pt x="9144" y="15189"/>
                </a:lnTo>
                <a:lnTo>
                  <a:pt x="6959" y="15062"/>
                </a:lnTo>
                <a:lnTo>
                  <a:pt x="4762" y="23152"/>
                </a:lnTo>
                <a:lnTo>
                  <a:pt x="7226" y="31915"/>
                </a:lnTo>
                <a:lnTo>
                  <a:pt x="12357" y="35115"/>
                </a:lnTo>
                <a:lnTo>
                  <a:pt x="17653" y="26606"/>
                </a:lnTo>
                <a:close/>
              </a:path>
              <a:path w="251459" h="191134">
                <a:moveTo>
                  <a:pt x="23596" y="49022"/>
                </a:moveTo>
                <a:lnTo>
                  <a:pt x="23558" y="42125"/>
                </a:lnTo>
                <a:lnTo>
                  <a:pt x="21615" y="35890"/>
                </a:lnTo>
                <a:lnTo>
                  <a:pt x="16979" y="39751"/>
                </a:lnTo>
                <a:lnTo>
                  <a:pt x="18554" y="53911"/>
                </a:lnTo>
                <a:lnTo>
                  <a:pt x="17754" y="59029"/>
                </a:lnTo>
                <a:lnTo>
                  <a:pt x="21678" y="55130"/>
                </a:lnTo>
                <a:lnTo>
                  <a:pt x="23596" y="49022"/>
                </a:lnTo>
                <a:close/>
              </a:path>
              <a:path w="251459" h="191134">
                <a:moveTo>
                  <a:pt x="33185" y="25857"/>
                </a:moveTo>
                <a:lnTo>
                  <a:pt x="27774" y="25349"/>
                </a:lnTo>
                <a:lnTo>
                  <a:pt x="24409" y="26860"/>
                </a:lnTo>
                <a:lnTo>
                  <a:pt x="20066" y="27406"/>
                </a:lnTo>
                <a:lnTo>
                  <a:pt x="19596" y="29260"/>
                </a:lnTo>
                <a:lnTo>
                  <a:pt x="18961" y="30924"/>
                </a:lnTo>
                <a:lnTo>
                  <a:pt x="19291" y="33578"/>
                </a:lnTo>
                <a:lnTo>
                  <a:pt x="24422" y="31508"/>
                </a:lnTo>
                <a:lnTo>
                  <a:pt x="28359" y="28244"/>
                </a:lnTo>
                <a:lnTo>
                  <a:pt x="33185" y="25857"/>
                </a:lnTo>
                <a:close/>
              </a:path>
              <a:path w="251459" h="191134">
                <a:moveTo>
                  <a:pt x="36271" y="27406"/>
                </a:moveTo>
                <a:lnTo>
                  <a:pt x="28930" y="28155"/>
                </a:lnTo>
                <a:lnTo>
                  <a:pt x="31216" y="39573"/>
                </a:lnTo>
                <a:lnTo>
                  <a:pt x="30099" y="44373"/>
                </a:lnTo>
                <a:lnTo>
                  <a:pt x="28206" y="41617"/>
                </a:lnTo>
                <a:lnTo>
                  <a:pt x="27990" y="34886"/>
                </a:lnTo>
                <a:lnTo>
                  <a:pt x="29324" y="31254"/>
                </a:lnTo>
                <a:lnTo>
                  <a:pt x="26898" y="30886"/>
                </a:lnTo>
                <a:lnTo>
                  <a:pt x="27584" y="33629"/>
                </a:lnTo>
                <a:lnTo>
                  <a:pt x="24701" y="32804"/>
                </a:lnTo>
                <a:lnTo>
                  <a:pt x="25704" y="40716"/>
                </a:lnTo>
                <a:lnTo>
                  <a:pt x="26352" y="49568"/>
                </a:lnTo>
                <a:lnTo>
                  <a:pt x="25984" y="58140"/>
                </a:lnTo>
                <a:lnTo>
                  <a:pt x="23926" y="65201"/>
                </a:lnTo>
                <a:lnTo>
                  <a:pt x="33464" y="60566"/>
                </a:lnTo>
                <a:lnTo>
                  <a:pt x="35280" y="50215"/>
                </a:lnTo>
                <a:lnTo>
                  <a:pt x="34505" y="37922"/>
                </a:lnTo>
                <a:lnTo>
                  <a:pt x="36271" y="27406"/>
                </a:lnTo>
                <a:close/>
              </a:path>
              <a:path w="251459" h="191134">
                <a:moveTo>
                  <a:pt x="45707" y="6032"/>
                </a:moveTo>
                <a:lnTo>
                  <a:pt x="43980" y="4254"/>
                </a:lnTo>
                <a:lnTo>
                  <a:pt x="41529" y="6946"/>
                </a:lnTo>
                <a:lnTo>
                  <a:pt x="36537" y="7099"/>
                </a:lnTo>
                <a:lnTo>
                  <a:pt x="37807" y="13512"/>
                </a:lnTo>
                <a:lnTo>
                  <a:pt x="39331" y="15036"/>
                </a:lnTo>
                <a:lnTo>
                  <a:pt x="42214" y="14008"/>
                </a:lnTo>
                <a:lnTo>
                  <a:pt x="43980" y="13512"/>
                </a:lnTo>
                <a:lnTo>
                  <a:pt x="44602" y="11518"/>
                </a:lnTo>
                <a:lnTo>
                  <a:pt x="45707" y="6032"/>
                </a:lnTo>
                <a:close/>
              </a:path>
              <a:path w="251459" h="191134">
                <a:moveTo>
                  <a:pt x="50152" y="19685"/>
                </a:moveTo>
                <a:lnTo>
                  <a:pt x="48615" y="19672"/>
                </a:lnTo>
                <a:lnTo>
                  <a:pt x="49161" y="17576"/>
                </a:lnTo>
                <a:lnTo>
                  <a:pt x="47066" y="18135"/>
                </a:lnTo>
                <a:lnTo>
                  <a:pt x="45681" y="21132"/>
                </a:lnTo>
                <a:lnTo>
                  <a:pt x="45135" y="24955"/>
                </a:lnTo>
                <a:lnTo>
                  <a:pt x="43954" y="24993"/>
                </a:lnTo>
                <a:lnTo>
                  <a:pt x="43205" y="16598"/>
                </a:lnTo>
                <a:lnTo>
                  <a:pt x="39738" y="16725"/>
                </a:lnTo>
                <a:lnTo>
                  <a:pt x="36347" y="16776"/>
                </a:lnTo>
                <a:lnTo>
                  <a:pt x="35483" y="14287"/>
                </a:lnTo>
                <a:lnTo>
                  <a:pt x="35331" y="11315"/>
                </a:lnTo>
                <a:lnTo>
                  <a:pt x="35458" y="8610"/>
                </a:lnTo>
                <a:lnTo>
                  <a:pt x="36258" y="6578"/>
                </a:lnTo>
                <a:lnTo>
                  <a:pt x="30264" y="10871"/>
                </a:lnTo>
                <a:lnTo>
                  <a:pt x="21653" y="12534"/>
                </a:lnTo>
                <a:lnTo>
                  <a:pt x="13119" y="14287"/>
                </a:lnTo>
                <a:lnTo>
                  <a:pt x="11417" y="17602"/>
                </a:lnTo>
                <a:lnTo>
                  <a:pt x="13347" y="21005"/>
                </a:lnTo>
                <a:lnTo>
                  <a:pt x="14655" y="23545"/>
                </a:lnTo>
                <a:lnTo>
                  <a:pt x="18021" y="24993"/>
                </a:lnTo>
                <a:lnTo>
                  <a:pt x="19164" y="25247"/>
                </a:lnTo>
                <a:lnTo>
                  <a:pt x="24688" y="24320"/>
                </a:lnTo>
                <a:lnTo>
                  <a:pt x="34455" y="22669"/>
                </a:lnTo>
                <a:lnTo>
                  <a:pt x="41275" y="25082"/>
                </a:lnTo>
                <a:lnTo>
                  <a:pt x="40894" y="25082"/>
                </a:lnTo>
                <a:lnTo>
                  <a:pt x="37376" y="34378"/>
                </a:lnTo>
                <a:lnTo>
                  <a:pt x="37020" y="45110"/>
                </a:lnTo>
                <a:lnTo>
                  <a:pt x="39382" y="55486"/>
                </a:lnTo>
                <a:lnTo>
                  <a:pt x="43980" y="63652"/>
                </a:lnTo>
                <a:lnTo>
                  <a:pt x="43776" y="60883"/>
                </a:lnTo>
                <a:lnTo>
                  <a:pt x="46291" y="60833"/>
                </a:lnTo>
                <a:lnTo>
                  <a:pt x="46291" y="58254"/>
                </a:lnTo>
                <a:lnTo>
                  <a:pt x="42494" y="48590"/>
                </a:lnTo>
                <a:lnTo>
                  <a:pt x="42303" y="37782"/>
                </a:lnTo>
                <a:lnTo>
                  <a:pt x="45085" y="27559"/>
                </a:lnTo>
                <a:lnTo>
                  <a:pt x="50152" y="19685"/>
                </a:lnTo>
                <a:close/>
              </a:path>
              <a:path w="251459" h="191134">
                <a:moveTo>
                  <a:pt x="57099" y="26619"/>
                </a:moveTo>
                <a:lnTo>
                  <a:pt x="55714" y="24409"/>
                </a:lnTo>
                <a:lnTo>
                  <a:pt x="53721" y="22796"/>
                </a:lnTo>
                <a:lnTo>
                  <a:pt x="50927" y="21996"/>
                </a:lnTo>
                <a:lnTo>
                  <a:pt x="46621" y="29146"/>
                </a:lnTo>
                <a:lnTo>
                  <a:pt x="44234" y="38773"/>
                </a:lnTo>
                <a:lnTo>
                  <a:pt x="44602" y="48704"/>
                </a:lnTo>
                <a:lnTo>
                  <a:pt x="48615" y="56705"/>
                </a:lnTo>
                <a:lnTo>
                  <a:pt x="53098" y="50558"/>
                </a:lnTo>
                <a:lnTo>
                  <a:pt x="54406" y="42951"/>
                </a:lnTo>
                <a:lnTo>
                  <a:pt x="54927" y="34709"/>
                </a:lnTo>
                <a:lnTo>
                  <a:pt x="57099" y="26619"/>
                </a:lnTo>
                <a:close/>
              </a:path>
              <a:path w="251459" h="191134">
                <a:moveTo>
                  <a:pt x="71653" y="139242"/>
                </a:moveTo>
                <a:lnTo>
                  <a:pt x="69646" y="139966"/>
                </a:lnTo>
                <a:lnTo>
                  <a:pt x="70764" y="140309"/>
                </a:lnTo>
                <a:lnTo>
                  <a:pt x="71653" y="139242"/>
                </a:lnTo>
                <a:close/>
              </a:path>
              <a:path w="251459" h="191134">
                <a:moveTo>
                  <a:pt x="107238" y="58254"/>
                </a:moveTo>
                <a:lnTo>
                  <a:pt x="104521" y="58153"/>
                </a:lnTo>
                <a:lnTo>
                  <a:pt x="103784" y="56045"/>
                </a:lnTo>
                <a:lnTo>
                  <a:pt x="101066" y="55943"/>
                </a:lnTo>
                <a:lnTo>
                  <a:pt x="97053" y="63246"/>
                </a:lnTo>
                <a:lnTo>
                  <a:pt x="82931" y="64541"/>
                </a:lnTo>
                <a:lnTo>
                  <a:pt x="82550" y="72910"/>
                </a:lnTo>
                <a:lnTo>
                  <a:pt x="89776" y="70307"/>
                </a:lnTo>
                <a:lnTo>
                  <a:pt x="98056" y="68757"/>
                </a:lnTo>
                <a:lnTo>
                  <a:pt x="104762" y="65620"/>
                </a:lnTo>
                <a:lnTo>
                  <a:pt x="107238" y="58254"/>
                </a:lnTo>
                <a:close/>
              </a:path>
              <a:path w="251459" h="191134">
                <a:moveTo>
                  <a:pt x="114046" y="64770"/>
                </a:moveTo>
                <a:lnTo>
                  <a:pt x="113411" y="60579"/>
                </a:lnTo>
                <a:lnTo>
                  <a:pt x="106743" y="69189"/>
                </a:lnTo>
                <a:lnTo>
                  <a:pt x="98234" y="76174"/>
                </a:lnTo>
                <a:lnTo>
                  <a:pt x="91808" y="79806"/>
                </a:lnTo>
                <a:lnTo>
                  <a:pt x="91808" y="84493"/>
                </a:lnTo>
                <a:lnTo>
                  <a:pt x="78206" y="93713"/>
                </a:lnTo>
                <a:lnTo>
                  <a:pt x="62014" y="104978"/>
                </a:lnTo>
                <a:lnTo>
                  <a:pt x="48387" y="119494"/>
                </a:lnTo>
                <a:lnTo>
                  <a:pt x="42735" y="137541"/>
                </a:lnTo>
                <a:lnTo>
                  <a:pt x="42646" y="137807"/>
                </a:lnTo>
                <a:lnTo>
                  <a:pt x="42443" y="138658"/>
                </a:lnTo>
                <a:lnTo>
                  <a:pt x="42481" y="139242"/>
                </a:lnTo>
                <a:lnTo>
                  <a:pt x="42595" y="140804"/>
                </a:lnTo>
                <a:lnTo>
                  <a:pt x="42710" y="142354"/>
                </a:lnTo>
                <a:lnTo>
                  <a:pt x="42811" y="143738"/>
                </a:lnTo>
                <a:lnTo>
                  <a:pt x="50139" y="160248"/>
                </a:lnTo>
                <a:lnTo>
                  <a:pt x="50279" y="160248"/>
                </a:lnTo>
                <a:lnTo>
                  <a:pt x="57861" y="162407"/>
                </a:lnTo>
                <a:lnTo>
                  <a:pt x="47879" y="160985"/>
                </a:lnTo>
                <a:lnTo>
                  <a:pt x="46291" y="158737"/>
                </a:lnTo>
                <a:lnTo>
                  <a:pt x="46291" y="169354"/>
                </a:lnTo>
                <a:lnTo>
                  <a:pt x="40322" y="166662"/>
                </a:lnTo>
                <a:lnTo>
                  <a:pt x="36118" y="160248"/>
                </a:lnTo>
                <a:lnTo>
                  <a:pt x="34112" y="151625"/>
                </a:lnTo>
                <a:lnTo>
                  <a:pt x="34391" y="147421"/>
                </a:lnTo>
                <a:lnTo>
                  <a:pt x="34467" y="146253"/>
                </a:lnTo>
                <a:lnTo>
                  <a:pt x="34569" y="144665"/>
                </a:lnTo>
                <a:lnTo>
                  <a:pt x="34632" y="143738"/>
                </a:lnTo>
                <a:lnTo>
                  <a:pt x="34721" y="142354"/>
                </a:lnTo>
                <a:lnTo>
                  <a:pt x="29692" y="141947"/>
                </a:lnTo>
                <a:lnTo>
                  <a:pt x="28155" y="145046"/>
                </a:lnTo>
                <a:lnTo>
                  <a:pt x="24688" y="146215"/>
                </a:lnTo>
                <a:lnTo>
                  <a:pt x="26238" y="141947"/>
                </a:lnTo>
                <a:lnTo>
                  <a:pt x="27419" y="141300"/>
                </a:lnTo>
                <a:lnTo>
                  <a:pt x="30099" y="139966"/>
                </a:lnTo>
                <a:lnTo>
                  <a:pt x="30683" y="139966"/>
                </a:lnTo>
                <a:lnTo>
                  <a:pt x="37033" y="140804"/>
                </a:lnTo>
                <a:lnTo>
                  <a:pt x="36982" y="141947"/>
                </a:lnTo>
                <a:lnTo>
                  <a:pt x="36868" y="144665"/>
                </a:lnTo>
                <a:lnTo>
                  <a:pt x="36753" y="147421"/>
                </a:lnTo>
                <a:lnTo>
                  <a:pt x="36664" y="149517"/>
                </a:lnTo>
                <a:lnTo>
                  <a:pt x="37833" y="157975"/>
                </a:lnTo>
                <a:lnTo>
                  <a:pt x="40716" y="164515"/>
                </a:lnTo>
                <a:lnTo>
                  <a:pt x="40817" y="164731"/>
                </a:lnTo>
                <a:lnTo>
                  <a:pt x="40932" y="164985"/>
                </a:lnTo>
                <a:lnTo>
                  <a:pt x="46291" y="169354"/>
                </a:lnTo>
                <a:lnTo>
                  <a:pt x="46291" y="158737"/>
                </a:lnTo>
                <a:lnTo>
                  <a:pt x="42087" y="152768"/>
                </a:lnTo>
                <a:lnTo>
                  <a:pt x="41833" y="151625"/>
                </a:lnTo>
                <a:lnTo>
                  <a:pt x="40144" y="142354"/>
                </a:lnTo>
                <a:lnTo>
                  <a:pt x="40068" y="141947"/>
                </a:lnTo>
                <a:lnTo>
                  <a:pt x="39941" y="141300"/>
                </a:lnTo>
                <a:lnTo>
                  <a:pt x="39916" y="139966"/>
                </a:lnTo>
                <a:lnTo>
                  <a:pt x="40017" y="138658"/>
                </a:lnTo>
                <a:lnTo>
                  <a:pt x="40119" y="137541"/>
                </a:lnTo>
                <a:lnTo>
                  <a:pt x="40233" y="136207"/>
                </a:lnTo>
                <a:lnTo>
                  <a:pt x="40322" y="135128"/>
                </a:lnTo>
                <a:lnTo>
                  <a:pt x="40436" y="133870"/>
                </a:lnTo>
                <a:lnTo>
                  <a:pt x="40500" y="133096"/>
                </a:lnTo>
                <a:lnTo>
                  <a:pt x="46837" y="116890"/>
                </a:lnTo>
                <a:lnTo>
                  <a:pt x="47650" y="115303"/>
                </a:lnTo>
                <a:lnTo>
                  <a:pt x="77927" y="91744"/>
                </a:lnTo>
                <a:lnTo>
                  <a:pt x="91808" y="84493"/>
                </a:lnTo>
                <a:lnTo>
                  <a:pt x="91808" y="79806"/>
                </a:lnTo>
                <a:lnTo>
                  <a:pt x="88049" y="81915"/>
                </a:lnTo>
                <a:lnTo>
                  <a:pt x="76377" y="86804"/>
                </a:lnTo>
                <a:lnTo>
                  <a:pt x="64617" y="93091"/>
                </a:lnTo>
                <a:lnTo>
                  <a:pt x="54775" y="100863"/>
                </a:lnTo>
                <a:lnTo>
                  <a:pt x="46101" y="107975"/>
                </a:lnTo>
                <a:lnTo>
                  <a:pt x="37807" y="112268"/>
                </a:lnTo>
                <a:lnTo>
                  <a:pt x="37033" y="112471"/>
                </a:lnTo>
                <a:lnTo>
                  <a:pt x="37033" y="116890"/>
                </a:lnTo>
                <a:lnTo>
                  <a:pt x="35572" y="118567"/>
                </a:lnTo>
                <a:lnTo>
                  <a:pt x="30111" y="118567"/>
                </a:lnTo>
                <a:lnTo>
                  <a:pt x="29794" y="115303"/>
                </a:lnTo>
                <a:lnTo>
                  <a:pt x="34899" y="117589"/>
                </a:lnTo>
                <a:lnTo>
                  <a:pt x="37033" y="116890"/>
                </a:lnTo>
                <a:lnTo>
                  <a:pt x="37033" y="112471"/>
                </a:lnTo>
                <a:lnTo>
                  <a:pt x="29324" y="114490"/>
                </a:lnTo>
                <a:lnTo>
                  <a:pt x="29324" y="130784"/>
                </a:lnTo>
                <a:lnTo>
                  <a:pt x="23139" y="135128"/>
                </a:lnTo>
                <a:lnTo>
                  <a:pt x="17856" y="139026"/>
                </a:lnTo>
                <a:lnTo>
                  <a:pt x="18288" y="137807"/>
                </a:lnTo>
                <a:lnTo>
                  <a:pt x="18376" y="137541"/>
                </a:lnTo>
                <a:lnTo>
                  <a:pt x="23012" y="133096"/>
                </a:lnTo>
                <a:lnTo>
                  <a:pt x="22821" y="133096"/>
                </a:lnTo>
                <a:lnTo>
                  <a:pt x="29324" y="130784"/>
                </a:lnTo>
                <a:lnTo>
                  <a:pt x="29324" y="114490"/>
                </a:lnTo>
                <a:lnTo>
                  <a:pt x="28028" y="114820"/>
                </a:lnTo>
                <a:lnTo>
                  <a:pt x="20967" y="108546"/>
                </a:lnTo>
                <a:lnTo>
                  <a:pt x="20955" y="107632"/>
                </a:lnTo>
                <a:lnTo>
                  <a:pt x="20840" y="99148"/>
                </a:lnTo>
                <a:lnTo>
                  <a:pt x="14935" y="105549"/>
                </a:lnTo>
                <a:lnTo>
                  <a:pt x="14452" y="112064"/>
                </a:lnTo>
                <a:lnTo>
                  <a:pt x="16205" y="107632"/>
                </a:lnTo>
                <a:lnTo>
                  <a:pt x="17767" y="113792"/>
                </a:lnTo>
                <a:lnTo>
                  <a:pt x="20320" y="118960"/>
                </a:lnTo>
                <a:lnTo>
                  <a:pt x="26238" y="120751"/>
                </a:lnTo>
                <a:lnTo>
                  <a:pt x="19913" y="122745"/>
                </a:lnTo>
                <a:lnTo>
                  <a:pt x="16725" y="118960"/>
                </a:lnTo>
                <a:lnTo>
                  <a:pt x="16878" y="119494"/>
                </a:lnTo>
                <a:lnTo>
                  <a:pt x="18440" y="122440"/>
                </a:lnTo>
                <a:lnTo>
                  <a:pt x="27012" y="125374"/>
                </a:lnTo>
                <a:lnTo>
                  <a:pt x="18923" y="127584"/>
                </a:lnTo>
                <a:lnTo>
                  <a:pt x="17754" y="128473"/>
                </a:lnTo>
                <a:lnTo>
                  <a:pt x="17754" y="150837"/>
                </a:lnTo>
                <a:lnTo>
                  <a:pt x="16205" y="143738"/>
                </a:lnTo>
                <a:lnTo>
                  <a:pt x="17056" y="141300"/>
                </a:lnTo>
                <a:lnTo>
                  <a:pt x="17068" y="139611"/>
                </a:lnTo>
                <a:lnTo>
                  <a:pt x="17145" y="140804"/>
                </a:lnTo>
                <a:lnTo>
                  <a:pt x="17678" y="149517"/>
                </a:lnTo>
                <a:lnTo>
                  <a:pt x="17754" y="150837"/>
                </a:lnTo>
                <a:lnTo>
                  <a:pt x="17754" y="128473"/>
                </a:lnTo>
                <a:lnTo>
                  <a:pt x="8610" y="145046"/>
                </a:lnTo>
                <a:lnTo>
                  <a:pt x="8496" y="146253"/>
                </a:lnTo>
                <a:lnTo>
                  <a:pt x="9347" y="153924"/>
                </a:lnTo>
                <a:lnTo>
                  <a:pt x="18097" y="158826"/>
                </a:lnTo>
                <a:lnTo>
                  <a:pt x="19113" y="164515"/>
                </a:lnTo>
                <a:lnTo>
                  <a:pt x="19202" y="164985"/>
                </a:lnTo>
                <a:lnTo>
                  <a:pt x="19291" y="165493"/>
                </a:lnTo>
                <a:lnTo>
                  <a:pt x="21564" y="159270"/>
                </a:lnTo>
                <a:lnTo>
                  <a:pt x="32410" y="144665"/>
                </a:lnTo>
                <a:lnTo>
                  <a:pt x="32410" y="145046"/>
                </a:lnTo>
                <a:lnTo>
                  <a:pt x="32537" y="156286"/>
                </a:lnTo>
                <a:lnTo>
                  <a:pt x="36537" y="165900"/>
                </a:lnTo>
                <a:lnTo>
                  <a:pt x="43675" y="172415"/>
                </a:lnTo>
                <a:lnTo>
                  <a:pt x="53238" y="174752"/>
                </a:lnTo>
                <a:lnTo>
                  <a:pt x="62560" y="174752"/>
                </a:lnTo>
                <a:lnTo>
                  <a:pt x="64897" y="169354"/>
                </a:lnTo>
                <a:lnTo>
                  <a:pt x="65735" y="167424"/>
                </a:lnTo>
                <a:lnTo>
                  <a:pt x="74066" y="164731"/>
                </a:lnTo>
                <a:lnTo>
                  <a:pt x="76847" y="164515"/>
                </a:lnTo>
                <a:lnTo>
                  <a:pt x="77851" y="166268"/>
                </a:lnTo>
                <a:lnTo>
                  <a:pt x="80238" y="166268"/>
                </a:lnTo>
                <a:lnTo>
                  <a:pt x="79413" y="164731"/>
                </a:lnTo>
                <a:lnTo>
                  <a:pt x="79298" y="164515"/>
                </a:lnTo>
                <a:lnTo>
                  <a:pt x="78181" y="162407"/>
                </a:lnTo>
                <a:lnTo>
                  <a:pt x="76073" y="158470"/>
                </a:lnTo>
                <a:lnTo>
                  <a:pt x="66586" y="155282"/>
                </a:lnTo>
                <a:lnTo>
                  <a:pt x="57302" y="152768"/>
                </a:lnTo>
                <a:lnTo>
                  <a:pt x="56769" y="152768"/>
                </a:lnTo>
                <a:lnTo>
                  <a:pt x="50965" y="146253"/>
                </a:lnTo>
                <a:lnTo>
                  <a:pt x="50698" y="145046"/>
                </a:lnTo>
                <a:lnTo>
                  <a:pt x="50165" y="142354"/>
                </a:lnTo>
                <a:lnTo>
                  <a:pt x="50101" y="140804"/>
                </a:lnTo>
                <a:lnTo>
                  <a:pt x="51498" y="136207"/>
                </a:lnTo>
                <a:lnTo>
                  <a:pt x="55549" y="133870"/>
                </a:lnTo>
                <a:lnTo>
                  <a:pt x="61188" y="138658"/>
                </a:lnTo>
                <a:lnTo>
                  <a:pt x="69151" y="140144"/>
                </a:lnTo>
                <a:lnTo>
                  <a:pt x="69646" y="139966"/>
                </a:lnTo>
                <a:lnTo>
                  <a:pt x="60198" y="137033"/>
                </a:lnTo>
                <a:lnTo>
                  <a:pt x="58318" y="133870"/>
                </a:lnTo>
                <a:lnTo>
                  <a:pt x="57861" y="133096"/>
                </a:lnTo>
                <a:lnTo>
                  <a:pt x="61252" y="133311"/>
                </a:lnTo>
                <a:lnTo>
                  <a:pt x="68516" y="137807"/>
                </a:lnTo>
                <a:lnTo>
                  <a:pt x="74841" y="135407"/>
                </a:lnTo>
                <a:lnTo>
                  <a:pt x="71653" y="139242"/>
                </a:lnTo>
                <a:lnTo>
                  <a:pt x="75641" y="137807"/>
                </a:lnTo>
                <a:lnTo>
                  <a:pt x="75882" y="137807"/>
                </a:lnTo>
                <a:lnTo>
                  <a:pt x="76581" y="135407"/>
                </a:lnTo>
                <a:lnTo>
                  <a:pt x="77927" y="130784"/>
                </a:lnTo>
                <a:lnTo>
                  <a:pt x="75361" y="133032"/>
                </a:lnTo>
                <a:lnTo>
                  <a:pt x="70891" y="130644"/>
                </a:lnTo>
                <a:lnTo>
                  <a:pt x="68668" y="130009"/>
                </a:lnTo>
                <a:lnTo>
                  <a:pt x="66255" y="119494"/>
                </a:lnTo>
                <a:lnTo>
                  <a:pt x="66141" y="118960"/>
                </a:lnTo>
                <a:lnTo>
                  <a:pt x="66052" y="118567"/>
                </a:lnTo>
                <a:lnTo>
                  <a:pt x="65951" y="118160"/>
                </a:lnTo>
                <a:lnTo>
                  <a:pt x="69608" y="108864"/>
                </a:lnTo>
                <a:lnTo>
                  <a:pt x="77038" y="101282"/>
                </a:lnTo>
                <a:lnTo>
                  <a:pt x="85636" y="94526"/>
                </a:lnTo>
                <a:lnTo>
                  <a:pt x="91033" y="90220"/>
                </a:lnTo>
                <a:lnTo>
                  <a:pt x="97434" y="85801"/>
                </a:lnTo>
                <a:lnTo>
                  <a:pt x="98742" y="84493"/>
                </a:lnTo>
                <a:lnTo>
                  <a:pt x="101841" y="81407"/>
                </a:lnTo>
                <a:lnTo>
                  <a:pt x="106502" y="76428"/>
                </a:lnTo>
                <a:lnTo>
                  <a:pt x="111150" y="70472"/>
                </a:lnTo>
                <a:lnTo>
                  <a:pt x="114046" y="64770"/>
                </a:lnTo>
                <a:close/>
              </a:path>
              <a:path w="251459" h="191134">
                <a:moveTo>
                  <a:pt x="120357" y="63652"/>
                </a:moveTo>
                <a:lnTo>
                  <a:pt x="110515" y="80238"/>
                </a:lnTo>
                <a:lnTo>
                  <a:pt x="107238" y="84531"/>
                </a:lnTo>
                <a:lnTo>
                  <a:pt x="107238" y="93751"/>
                </a:lnTo>
                <a:lnTo>
                  <a:pt x="98120" y="110261"/>
                </a:lnTo>
                <a:lnTo>
                  <a:pt x="89103" y="131064"/>
                </a:lnTo>
                <a:lnTo>
                  <a:pt x="86055" y="153073"/>
                </a:lnTo>
                <a:lnTo>
                  <a:pt x="94894" y="173202"/>
                </a:lnTo>
                <a:lnTo>
                  <a:pt x="93014" y="170116"/>
                </a:lnTo>
                <a:lnTo>
                  <a:pt x="84035" y="155371"/>
                </a:lnTo>
                <a:lnTo>
                  <a:pt x="83947" y="155206"/>
                </a:lnTo>
                <a:lnTo>
                  <a:pt x="86321" y="132626"/>
                </a:lnTo>
                <a:lnTo>
                  <a:pt x="89408" y="125590"/>
                </a:lnTo>
                <a:lnTo>
                  <a:pt x="96062" y="110464"/>
                </a:lnTo>
                <a:lnTo>
                  <a:pt x="107238" y="93751"/>
                </a:lnTo>
                <a:lnTo>
                  <a:pt x="107238" y="84531"/>
                </a:lnTo>
                <a:lnTo>
                  <a:pt x="99060" y="95211"/>
                </a:lnTo>
                <a:lnTo>
                  <a:pt x="87795" y="110464"/>
                </a:lnTo>
                <a:lnTo>
                  <a:pt x="78701" y="127685"/>
                </a:lnTo>
                <a:lnTo>
                  <a:pt x="80911" y="128765"/>
                </a:lnTo>
                <a:lnTo>
                  <a:pt x="82613" y="125590"/>
                </a:lnTo>
                <a:lnTo>
                  <a:pt x="83324" y="127685"/>
                </a:lnTo>
                <a:lnTo>
                  <a:pt x="83642" y="137261"/>
                </a:lnTo>
                <a:lnTo>
                  <a:pt x="78955" y="141833"/>
                </a:lnTo>
                <a:lnTo>
                  <a:pt x="70980" y="143116"/>
                </a:lnTo>
                <a:lnTo>
                  <a:pt x="70256" y="145745"/>
                </a:lnTo>
                <a:lnTo>
                  <a:pt x="69951" y="148767"/>
                </a:lnTo>
                <a:lnTo>
                  <a:pt x="69443" y="151599"/>
                </a:lnTo>
                <a:lnTo>
                  <a:pt x="75819" y="153466"/>
                </a:lnTo>
                <a:lnTo>
                  <a:pt x="80899" y="157454"/>
                </a:lnTo>
                <a:lnTo>
                  <a:pt x="83324" y="163144"/>
                </a:lnTo>
                <a:lnTo>
                  <a:pt x="81775" y="170116"/>
                </a:lnTo>
                <a:lnTo>
                  <a:pt x="80137" y="168567"/>
                </a:lnTo>
                <a:lnTo>
                  <a:pt x="74904" y="167728"/>
                </a:lnTo>
                <a:lnTo>
                  <a:pt x="72529" y="169341"/>
                </a:lnTo>
                <a:lnTo>
                  <a:pt x="78727" y="180225"/>
                </a:lnTo>
                <a:lnTo>
                  <a:pt x="92278" y="185356"/>
                </a:lnTo>
                <a:lnTo>
                  <a:pt x="106946" y="183642"/>
                </a:lnTo>
                <a:lnTo>
                  <a:pt x="116497" y="173977"/>
                </a:lnTo>
                <a:lnTo>
                  <a:pt x="112064" y="173202"/>
                </a:lnTo>
                <a:lnTo>
                  <a:pt x="105410" y="172046"/>
                </a:lnTo>
                <a:lnTo>
                  <a:pt x="98666" y="165290"/>
                </a:lnTo>
                <a:lnTo>
                  <a:pt x="95643" y="155371"/>
                </a:lnTo>
                <a:lnTo>
                  <a:pt x="95669" y="143891"/>
                </a:lnTo>
                <a:lnTo>
                  <a:pt x="101130" y="124218"/>
                </a:lnTo>
                <a:lnTo>
                  <a:pt x="109982" y="104787"/>
                </a:lnTo>
                <a:lnTo>
                  <a:pt x="114338" y="93751"/>
                </a:lnTo>
                <a:lnTo>
                  <a:pt x="117856" y="84848"/>
                </a:lnTo>
                <a:lnTo>
                  <a:pt x="120357" y="63652"/>
                </a:lnTo>
                <a:close/>
              </a:path>
              <a:path w="251459" h="191134">
                <a:moveTo>
                  <a:pt x="148183" y="166941"/>
                </a:moveTo>
                <a:lnTo>
                  <a:pt x="146939" y="155994"/>
                </a:lnTo>
                <a:lnTo>
                  <a:pt x="146583" y="150837"/>
                </a:lnTo>
                <a:lnTo>
                  <a:pt x="143903" y="131191"/>
                </a:lnTo>
                <a:lnTo>
                  <a:pt x="139522" y="112039"/>
                </a:lnTo>
                <a:lnTo>
                  <a:pt x="134797" y="93192"/>
                </a:lnTo>
                <a:lnTo>
                  <a:pt x="131152" y="74460"/>
                </a:lnTo>
                <a:lnTo>
                  <a:pt x="129451" y="100672"/>
                </a:lnTo>
                <a:lnTo>
                  <a:pt x="130340" y="155511"/>
                </a:lnTo>
                <a:lnTo>
                  <a:pt x="128066" y="180924"/>
                </a:lnTo>
                <a:lnTo>
                  <a:pt x="127177" y="155003"/>
                </a:lnTo>
                <a:lnTo>
                  <a:pt x="127330" y="101231"/>
                </a:lnTo>
                <a:lnTo>
                  <a:pt x="125755" y="76009"/>
                </a:lnTo>
                <a:lnTo>
                  <a:pt x="124053" y="73723"/>
                </a:lnTo>
                <a:lnTo>
                  <a:pt x="125082" y="78574"/>
                </a:lnTo>
                <a:lnTo>
                  <a:pt x="121170" y="97028"/>
                </a:lnTo>
                <a:lnTo>
                  <a:pt x="117005" y="114668"/>
                </a:lnTo>
                <a:lnTo>
                  <a:pt x="113347" y="132448"/>
                </a:lnTo>
                <a:lnTo>
                  <a:pt x="111099" y="150837"/>
                </a:lnTo>
                <a:lnTo>
                  <a:pt x="110642" y="157759"/>
                </a:lnTo>
                <a:lnTo>
                  <a:pt x="109562" y="167208"/>
                </a:lnTo>
                <a:lnTo>
                  <a:pt x="113411" y="170891"/>
                </a:lnTo>
                <a:lnTo>
                  <a:pt x="113423" y="162407"/>
                </a:lnTo>
                <a:lnTo>
                  <a:pt x="112991" y="153504"/>
                </a:lnTo>
                <a:lnTo>
                  <a:pt x="115735" y="147751"/>
                </a:lnTo>
                <a:lnTo>
                  <a:pt x="115735" y="170129"/>
                </a:lnTo>
                <a:lnTo>
                  <a:pt x="116014" y="171831"/>
                </a:lnTo>
                <a:lnTo>
                  <a:pt x="121373" y="168173"/>
                </a:lnTo>
                <a:lnTo>
                  <a:pt x="121907" y="170129"/>
                </a:lnTo>
                <a:lnTo>
                  <a:pt x="120992" y="174104"/>
                </a:lnTo>
                <a:lnTo>
                  <a:pt x="118300" y="176301"/>
                </a:lnTo>
                <a:lnTo>
                  <a:pt x="117271" y="180149"/>
                </a:lnTo>
                <a:lnTo>
                  <a:pt x="122453" y="188175"/>
                </a:lnTo>
                <a:lnTo>
                  <a:pt x="128930" y="190525"/>
                </a:lnTo>
                <a:lnTo>
                  <a:pt x="135356" y="187693"/>
                </a:lnTo>
                <a:lnTo>
                  <a:pt x="140411" y="180149"/>
                </a:lnTo>
                <a:lnTo>
                  <a:pt x="139395" y="176034"/>
                </a:lnTo>
                <a:lnTo>
                  <a:pt x="136271" y="174002"/>
                </a:lnTo>
                <a:lnTo>
                  <a:pt x="135788" y="169354"/>
                </a:lnTo>
                <a:lnTo>
                  <a:pt x="137591" y="169164"/>
                </a:lnTo>
                <a:lnTo>
                  <a:pt x="142367" y="172250"/>
                </a:lnTo>
                <a:lnTo>
                  <a:pt x="141960" y="169354"/>
                </a:lnTo>
                <a:lnTo>
                  <a:pt x="143840" y="162344"/>
                </a:lnTo>
                <a:lnTo>
                  <a:pt x="140436" y="154584"/>
                </a:lnTo>
                <a:lnTo>
                  <a:pt x="142735" y="147751"/>
                </a:lnTo>
                <a:lnTo>
                  <a:pt x="144056" y="154647"/>
                </a:lnTo>
                <a:lnTo>
                  <a:pt x="144627" y="162318"/>
                </a:lnTo>
                <a:lnTo>
                  <a:pt x="144272" y="170891"/>
                </a:lnTo>
                <a:lnTo>
                  <a:pt x="148183" y="166941"/>
                </a:lnTo>
                <a:close/>
              </a:path>
              <a:path w="251459" h="191134">
                <a:moveTo>
                  <a:pt x="173583" y="0"/>
                </a:moveTo>
                <a:lnTo>
                  <a:pt x="85331" y="0"/>
                </a:lnTo>
                <a:lnTo>
                  <a:pt x="85331" y="1270"/>
                </a:lnTo>
                <a:lnTo>
                  <a:pt x="84556" y="1270"/>
                </a:lnTo>
                <a:lnTo>
                  <a:pt x="84556" y="6350"/>
                </a:lnTo>
                <a:lnTo>
                  <a:pt x="85102" y="6350"/>
                </a:lnTo>
                <a:lnTo>
                  <a:pt x="85102" y="8890"/>
                </a:lnTo>
                <a:lnTo>
                  <a:pt x="173583" y="8890"/>
                </a:lnTo>
                <a:lnTo>
                  <a:pt x="173583" y="6350"/>
                </a:lnTo>
                <a:lnTo>
                  <a:pt x="173583" y="1270"/>
                </a:lnTo>
                <a:lnTo>
                  <a:pt x="173583" y="0"/>
                </a:lnTo>
                <a:close/>
              </a:path>
              <a:path w="251459" h="191134">
                <a:moveTo>
                  <a:pt x="175895" y="71374"/>
                </a:moveTo>
                <a:lnTo>
                  <a:pt x="171373" y="66852"/>
                </a:lnTo>
                <a:lnTo>
                  <a:pt x="165798" y="63360"/>
                </a:lnTo>
                <a:lnTo>
                  <a:pt x="160070" y="60020"/>
                </a:lnTo>
                <a:lnTo>
                  <a:pt x="155067" y="55943"/>
                </a:lnTo>
                <a:lnTo>
                  <a:pt x="153136" y="56578"/>
                </a:lnTo>
                <a:lnTo>
                  <a:pt x="152031" y="58051"/>
                </a:lnTo>
                <a:lnTo>
                  <a:pt x="149669" y="58254"/>
                </a:lnTo>
                <a:lnTo>
                  <a:pt x="152336" y="65646"/>
                </a:lnTo>
                <a:lnTo>
                  <a:pt x="159448" y="69113"/>
                </a:lnTo>
                <a:lnTo>
                  <a:pt x="168224" y="70434"/>
                </a:lnTo>
                <a:lnTo>
                  <a:pt x="175895" y="71374"/>
                </a:lnTo>
                <a:close/>
              </a:path>
              <a:path w="251459" h="191134">
                <a:moveTo>
                  <a:pt x="187477" y="151612"/>
                </a:moveTo>
                <a:lnTo>
                  <a:pt x="187261" y="148488"/>
                </a:lnTo>
                <a:lnTo>
                  <a:pt x="186156" y="146253"/>
                </a:lnTo>
                <a:lnTo>
                  <a:pt x="185940" y="143129"/>
                </a:lnTo>
                <a:lnTo>
                  <a:pt x="177482" y="142328"/>
                </a:lnTo>
                <a:lnTo>
                  <a:pt x="174091" y="136461"/>
                </a:lnTo>
                <a:lnTo>
                  <a:pt x="174218" y="131953"/>
                </a:lnTo>
                <a:lnTo>
                  <a:pt x="174332" y="127698"/>
                </a:lnTo>
                <a:lnTo>
                  <a:pt x="174358" y="126923"/>
                </a:lnTo>
                <a:lnTo>
                  <a:pt x="176225" y="126606"/>
                </a:lnTo>
                <a:lnTo>
                  <a:pt x="176098" y="127698"/>
                </a:lnTo>
                <a:lnTo>
                  <a:pt x="176034" y="128333"/>
                </a:lnTo>
                <a:lnTo>
                  <a:pt x="178219" y="127698"/>
                </a:lnTo>
                <a:lnTo>
                  <a:pt x="177673" y="126606"/>
                </a:lnTo>
                <a:lnTo>
                  <a:pt x="173621" y="118503"/>
                </a:lnTo>
                <a:lnTo>
                  <a:pt x="173621" y="153327"/>
                </a:lnTo>
                <a:lnTo>
                  <a:pt x="173596" y="154114"/>
                </a:lnTo>
                <a:lnTo>
                  <a:pt x="163563" y="173990"/>
                </a:lnTo>
                <a:lnTo>
                  <a:pt x="171488" y="154114"/>
                </a:lnTo>
                <a:lnTo>
                  <a:pt x="171488" y="153327"/>
                </a:lnTo>
                <a:lnTo>
                  <a:pt x="168732" y="131953"/>
                </a:lnTo>
                <a:lnTo>
                  <a:pt x="159639" y="111125"/>
                </a:lnTo>
                <a:lnTo>
                  <a:pt x="148907" y="94526"/>
                </a:lnTo>
                <a:lnTo>
                  <a:pt x="160718" y="109575"/>
                </a:lnTo>
                <a:lnTo>
                  <a:pt x="170865" y="130911"/>
                </a:lnTo>
                <a:lnTo>
                  <a:pt x="173621" y="153327"/>
                </a:lnTo>
                <a:lnTo>
                  <a:pt x="173621" y="118503"/>
                </a:lnTo>
                <a:lnTo>
                  <a:pt x="169481" y="110197"/>
                </a:lnTo>
                <a:lnTo>
                  <a:pt x="158280" y="95161"/>
                </a:lnTo>
                <a:lnTo>
                  <a:pt x="157784" y="94526"/>
                </a:lnTo>
                <a:lnTo>
                  <a:pt x="146837" y="80378"/>
                </a:lnTo>
                <a:lnTo>
                  <a:pt x="137337" y="63665"/>
                </a:lnTo>
                <a:lnTo>
                  <a:pt x="138480" y="76073"/>
                </a:lnTo>
                <a:lnTo>
                  <a:pt x="140944" y="87541"/>
                </a:lnTo>
                <a:lnTo>
                  <a:pt x="144500" y="99021"/>
                </a:lnTo>
                <a:lnTo>
                  <a:pt x="148780" y="111125"/>
                </a:lnTo>
                <a:lnTo>
                  <a:pt x="148907" y="111493"/>
                </a:lnTo>
                <a:lnTo>
                  <a:pt x="154355" y="124421"/>
                </a:lnTo>
                <a:lnTo>
                  <a:pt x="160045" y="139141"/>
                </a:lnTo>
                <a:lnTo>
                  <a:pt x="162153" y="153327"/>
                </a:lnTo>
                <a:lnTo>
                  <a:pt x="162280" y="154114"/>
                </a:lnTo>
                <a:lnTo>
                  <a:pt x="157391" y="167817"/>
                </a:lnTo>
                <a:lnTo>
                  <a:pt x="154406" y="171678"/>
                </a:lnTo>
                <a:lnTo>
                  <a:pt x="148958" y="173990"/>
                </a:lnTo>
                <a:lnTo>
                  <a:pt x="141185" y="173990"/>
                </a:lnTo>
                <a:lnTo>
                  <a:pt x="150507" y="183730"/>
                </a:lnTo>
                <a:lnTo>
                  <a:pt x="165011" y="185420"/>
                </a:lnTo>
                <a:lnTo>
                  <a:pt x="178409" y="180238"/>
                </a:lnTo>
                <a:lnTo>
                  <a:pt x="184010" y="170040"/>
                </a:lnTo>
                <a:lnTo>
                  <a:pt x="184391" y="169354"/>
                </a:lnTo>
                <a:lnTo>
                  <a:pt x="181495" y="166243"/>
                </a:lnTo>
                <a:lnTo>
                  <a:pt x="176936" y="170040"/>
                </a:lnTo>
                <a:lnTo>
                  <a:pt x="175133" y="169354"/>
                </a:lnTo>
                <a:lnTo>
                  <a:pt x="174421" y="162280"/>
                </a:lnTo>
                <a:lnTo>
                  <a:pt x="176796" y="156921"/>
                </a:lnTo>
                <a:lnTo>
                  <a:pt x="181419" y="153327"/>
                </a:lnTo>
                <a:lnTo>
                  <a:pt x="187477" y="151612"/>
                </a:lnTo>
                <a:close/>
              </a:path>
              <a:path w="251459" h="191134">
                <a:moveTo>
                  <a:pt x="198450" y="137109"/>
                </a:moveTo>
                <a:lnTo>
                  <a:pt x="187693" y="139941"/>
                </a:lnTo>
                <a:lnTo>
                  <a:pt x="186918" y="139712"/>
                </a:lnTo>
                <a:lnTo>
                  <a:pt x="186740" y="139712"/>
                </a:lnTo>
                <a:lnTo>
                  <a:pt x="187210" y="140068"/>
                </a:lnTo>
                <a:lnTo>
                  <a:pt x="186524" y="140246"/>
                </a:lnTo>
                <a:lnTo>
                  <a:pt x="187452" y="140246"/>
                </a:lnTo>
                <a:lnTo>
                  <a:pt x="188772" y="140246"/>
                </a:lnTo>
                <a:lnTo>
                  <a:pt x="196773" y="138328"/>
                </a:lnTo>
                <a:lnTo>
                  <a:pt x="198450" y="137109"/>
                </a:lnTo>
                <a:close/>
              </a:path>
              <a:path w="251459" h="191134">
                <a:moveTo>
                  <a:pt x="199910" y="136728"/>
                </a:moveTo>
                <a:lnTo>
                  <a:pt x="199809" y="136182"/>
                </a:lnTo>
                <a:lnTo>
                  <a:pt x="199186" y="136575"/>
                </a:lnTo>
                <a:lnTo>
                  <a:pt x="198450" y="137109"/>
                </a:lnTo>
                <a:lnTo>
                  <a:pt x="199910" y="136728"/>
                </a:lnTo>
                <a:close/>
              </a:path>
              <a:path w="251459" h="191134">
                <a:moveTo>
                  <a:pt x="212623" y="36804"/>
                </a:moveTo>
                <a:lnTo>
                  <a:pt x="209854" y="27546"/>
                </a:lnTo>
                <a:lnTo>
                  <a:pt x="203669" y="22009"/>
                </a:lnTo>
                <a:lnTo>
                  <a:pt x="203885" y="25044"/>
                </a:lnTo>
                <a:lnTo>
                  <a:pt x="200367" y="24358"/>
                </a:lnTo>
                <a:lnTo>
                  <a:pt x="200583" y="27406"/>
                </a:lnTo>
                <a:lnTo>
                  <a:pt x="202666" y="35394"/>
                </a:lnTo>
                <a:lnTo>
                  <a:pt x="203060" y="44183"/>
                </a:lnTo>
                <a:lnTo>
                  <a:pt x="204533" y="51917"/>
                </a:lnTo>
                <a:lnTo>
                  <a:pt x="209842" y="56718"/>
                </a:lnTo>
                <a:lnTo>
                  <a:pt x="212471" y="47345"/>
                </a:lnTo>
                <a:lnTo>
                  <a:pt x="212623" y="36804"/>
                </a:lnTo>
                <a:close/>
              </a:path>
              <a:path w="251459" h="191134">
                <a:moveTo>
                  <a:pt x="221208" y="6515"/>
                </a:moveTo>
                <a:lnTo>
                  <a:pt x="215366" y="6705"/>
                </a:lnTo>
                <a:lnTo>
                  <a:pt x="212166" y="4254"/>
                </a:lnTo>
                <a:lnTo>
                  <a:pt x="212090" y="8178"/>
                </a:lnTo>
                <a:lnTo>
                  <a:pt x="211823" y="12306"/>
                </a:lnTo>
                <a:lnTo>
                  <a:pt x="213702" y="14287"/>
                </a:lnTo>
                <a:lnTo>
                  <a:pt x="215925" y="14198"/>
                </a:lnTo>
                <a:lnTo>
                  <a:pt x="218757" y="14706"/>
                </a:lnTo>
                <a:lnTo>
                  <a:pt x="219875" y="13512"/>
                </a:lnTo>
                <a:lnTo>
                  <a:pt x="221208" y="6515"/>
                </a:lnTo>
                <a:close/>
              </a:path>
              <a:path w="251459" h="191134">
                <a:moveTo>
                  <a:pt x="240703" y="58267"/>
                </a:moveTo>
                <a:lnTo>
                  <a:pt x="238772" y="52463"/>
                </a:lnTo>
                <a:lnTo>
                  <a:pt x="238607" y="45656"/>
                </a:lnTo>
                <a:lnTo>
                  <a:pt x="237947" y="39560"/>
                </a:lnTo>
                <a:lnTo>
                  <a:pt x="234530" y="35890"/>
                </a:lnTo>
                <a:lnTo>
                  <a:pt x="232067" y="45123"/>
                </a:lnTo>
                <a:lnTo>
                  <a:pt x="233095" y="58051"/>
                </a:lnTo>
                <a:lnTo>
                  <a:pt x="240703" y="58267"/>
                </a:lnTo>
                <a:close/>
              </a:path>
              <a:path w="251459" h="191134">
                <a:moveTo>
                  <a:pt x="244284" y="114084"/>
                </a:moveTo>
                <a:lnTo>
                  <a:pt x="243065" y="112268"/>
                </a:lnTo>
                <a:lnTo>
                  <a:pt x="243078" y="114236"/>
                </a:lnTo>
                <a:lnTo>
                  <a:pt x="241338" y="117690"/>
                </a:lnTo>
                <a:lnTo>
                  <a:pt x="242163" y="116636"/>
                </a:lnTo>
                <a:lnTo>
                  <a:pt x="244157" y="114236"/>
                </a:lnTo>
                <a:lnTo>
                  <a:pt x="244284" y="114084"/>
                </a:lnTo>
                <a:close/>
              </a:path>
              <a:path w="251459" h="191134">
                <a:moveTo>
                  <a:pt x="246583" y="19481"/>
                </a:moveTo>
                <a:lnTo>
                  <a:pt x="244563" y="14287"/>
                </a:lnTo>
                <a:lnTo>
                  <a:pt x="235597" y="12954"/>
                </a:lnTo>
                <a:lnTo>
                  <a:pt x="227558" y="10706"/>
                </a:lnTo>
                <a:lnTo>
                  <a:pt x="221411" y="6565"/>
                </a:lnTo>
                <a:lnTo>
                  <a:pt x="222338" y="8737"/>
                </a:lnTo>
                <a:lnTo>
                  <a:pt x="222186" y="15062"/>
                </a:lnTo>
                <a:lnTo>
                  <a:pt x="220383" y="16586"/>
                </a:lnTo>
                <a:lnTo>
                  <a:pt x="217284" y="16827"/>
                </a:lnTo>
                <a:lnTo>
                  <a:pt x="213702" y="16598"/>
                </a:lnTo>
                <a:lnTo>
                  <a:pt x="212293" y="24434"/>
                </a:lnTo>
                <a:lnTo>
                  <a:pt x="209080" y="17373"/>
                </a:lnTo>
                <a:lnTo>
                  <a:pt x="204838" y="21932"/>
                </a:lnTo>
                <a:lnTo>
                  <a:pt x="212763" y="26720"/>
                </a:lnTo>
                <a:lnTo>
                  <a:pt x="214477" y="33578"/>
                </a:lnTo>
                <a:lnTo>
                  <a:pt x="215392" y="40995"/>
                </a:lnTo>
                <a:lnTo>
                  <a:pt x="214604" y="47548"/>
                </a:lnTo>
                <a:lnTo>
                  <a:pt x="212788" y="53467"/>
                </a:lnTo>
                <a:lnTo>
                  <a:pt x="210616" y="59029"/>
                </a:lnTo>
                <a:lnTo>
                  <a:pt x="212293" y="60185"/>
                </a:lnTo>
                <a:lnTo>
                  <a:pt x="211848" y="63461"/>
                </a:lnTo>
                <a:lnTo>
                  <a:pt x="214477" y="63665"/>
                </a:lnTo>
                <a:lnTo>
                  <a:pt x="217157" y="57556"/>
                </a:lnTo>
                <a:lnTo>
                  <a:pt x="219621" y="51155"/>
                </a:lnTo>
                <a:lnTo>
                  <a:pt x="221246" y="44450"/>
                </a:lnTo>
                <a:lnTo>
                  <a:pt x="221424" y="37426"/>
                </a:lnTo>
                <a:lnTo>
                  <a:pt x="220357" y="27520"/>
                </a:lnTo>
                <a:lnTo>
                  <a:pt x="213982" y="25069"/>
                </a:lnTo>
                <a:lnTo>
                  <a:pt x="221615" y="22288"/>
                </a:lnTo>
                <a:lnTo>
                  <a:pt x="228358" y="22771"/>
                </a:lnTo>
                <a:lnTo>
                  <a:pt x="232905" y="23088"/>
                </a:lnTo>
                <a:lnTo>
                  <a:pt x="235889" y="25260"/>
                </a:lnTo>
                <a:lnTo>
                  <a:pt x="229323" y="25425"/>
                </a:lnTo>
                <a:lnTo>
                  <a:pt x="224497" y="26631"/>
                </a:lnTo>
                <a:lnTo>
                  <a:pt x="230695" y="27114"/>
                </a:lnTo>
                <a:lnTo>
                  <a:pt x="231914" y="32588"/>
                </a:lnTo>
                <a:lnTo>
                  <a:pt x="237617" y="33578"/>
                </a:lnTo>
                <a:lnTo>
                  <a:pt x="239864" y="25146"/>
                </a:lnTo>
                <a:lnTo>
                  <a:pt x="236435" y="25247"/>
                </a:lnTo>
                <a:lnTo>
                  <a:pt x="243192" y="24371"/>
                </a:lnTo>
                <a:lnTo>
                  <a:pt x="246583" y="19481"/>
                </a:lnTo>
                <a:close/>
              </a:path>
              <a:path w="251459" h="191134">
                <a:moveTo>
                  <a:pt x="248958" y="143865"/>
                </a:moveTo>
                <a:lnTo>
                  <a:pt x="248158" y="138328"/>
                </a:lnTo>
                <a:lnTo>
                  <a:pt x="248094" y="137871"/>
                </a:lnTo>
                <a:lnTo>
                  <a:pt x="244055" y="131876"/>
                </a:lnTo>
                <a:lnTo>
                  <a:pt x="241985" y="130429"/>
                </a:lnTo>
                <a:lnTo>
                  <a:pt x="241414" y="130035"/>
                </a:lnTo>
                <a:lnTo>
                  <a:pt x="241414" y="148196"/>
                </a:lnTo>
                <a:lnTo>
                  <a:pt x="239928" y="150063"/>
                </a:lnTo>
                <a:lnTo>
                  <a:pt x="229133" y="131546"/>
                </a:lnTo>
                <a:lnTo>
                  <a:pt x="231101" y="130429"/>
                </a:lnTo>
                <a:lnTo>
                  <a:pt x="231343" y="130429"/>
                </a:lnTo>
                <a:lnTo>
                  <a:pt x="238925" y="136575"/>
                </a:lnTo>
                <a:lnTo>
                  <a:pt x="240474" y="140246"/>
                </a:lnTo>
                <a:lnTo>
                  <a:pt x="240690" y="140919"/>
                </a:lnTo>
                <a:lnTo>
                  <a:pt x="240411" y="143865"/>
                </a:lnTo>
                <a:lnTo>
                  <a:pt x="241414" y="148196"/>
                </a:lnTo>
                <a:lnTo>
                  <a:pt x="241414" y="130035"/>
                </a:lnTo>
                <a:lnTo>
                  <a:pt x="237769" y="127469"/>
                </a:lnTo>
                <a:lnTo>
                  <a:pt x="229908" y="124612"/>
                </a:lnTo>
                <a:lnTo>
                  <a:pt x="239217" y="121894"/>
                </a:lnTo>
                <a:lnTo>
                  <a:pt x="239306" y="121729"/>
                </a:lnTo>
                <a:lnTo>
                  <a:pt x="241338" y="117690"/>
                </a:lnTo>
                <a:lnTo>
                  <a:pt x="240957" y="118097"/>
                </a:lnTo>
                <a:lnTo>
                  <a:pt x="237947" y="121729"/>
                </a:lnTo>
                <a:lnTo>
                  <a:pt x="230670" y="121526"/>
                </a:lnTo>
                <a:lnTo>
                  <a:pt x="233870" y="118973"/>
                </a:lnTo>
                <a:lnTo>
                  <a:pt x="234962" y="118097"/>
                </a:lnTo>
                <a:lnTo>
                  <a:pt x="239966" y="115735"/>
                </a:lnTo>
                <a:lnTo>
                  <a:pt x="240207" y="115735"/>
                </a:lnTo>
                <a:lnTo>
                  <a:pt x="240157" y="114236"/>
                </a:lnTo>
                <a:lnTo>
                  <a:pt x="240068" y="111582"/>
                </a:lnTo>
                <a:lnTo>
                  <a:pt x="239953" y="108407"/>
                </a:lnTo>
                <a:lnTo>
                  <a:pt x="239928" y="107632"/>
                </a:lnTo>
                <a:lnTo>
                  <a:pt x="242912" y="112052"/>
                </a:lnTo>
                <a:lnTo>
                  <a:pt x="242379" y="108407"/>
                </a:lnTo>
                <a:lnTo>
                  <a:pt x="242265" y="107632"/>
                </a:lnTo>
                <a:lnTo>
                  <a:pt x="242100" y="106565"/>
                </a:lnTo>
                <a:lnTo>
                  <a:pt x="241985" y="105740"/>
                </a:lnTo>
                <a:lnTo>
                  <a:pt x="241884" y="105054"/>
                </a:lnTo>
                <a:lnTo>
                  <a:pt x="235305" y="99148"/>
                </a:lnTo>
                <a:lnTo>
                  <a:pt x="236562" y="111582"/>
                </a:lnTo>
                <a:lnTo>
                  <a:pt x="228180" y="113792"/>
                </a:lnTo>
                <a:lnTo>
                  <a:pt x="228180" y="115735"/>
                </a:lnTo>
                <a:lnTo>
                  <a:pt x="227749" y="117690"/>
                </a:lnTo>
                <a:lnTo>
                  <a:pt x="227660" y="118097"/>
                </a:lnTo>
                <a:lnTo>
                  <a:pt x="227584" y="118440"/>
                </a:lnTo>
                <a:lnTo>
                  <a:pt x="224485" y="118973"/>
                </a:lnTo>
                <a:lnTo>
                  <a:pt x="223177" y="117690"/>
                </a:lnTo>
                <a:lnTo>
                  <a:pt x="220637" y="117690"/>
                </a:lnTo>
                <a:lnTo>
                  <a:pt x="221221" y="116636"/>
                </a:lnTo>
                <a:lnTo>
                  <a:pt x="228180" y="115735"/>
                </a:lnTo>
                <a:lnTo>
                  <a:pt x="228180" y="113792"/>
                </a:lnTo>
                <a:lnTo>
                  <a:pt x="226453" y="114236"/>
                </a:lnTo>
                <a:lnTo>
                  <a:pt x="219100" y="112268"/>
                </a:lnTo>
                <a:lnTo>
                  <a:pt x="217360" y="111290"/>
                </a:lnTo>
                <a:lnTo>
                  <a:pt x="217360" y="139268"/>
                </a:lnTo>
                <a:lnTo>
                  <a:pt x="217309" y="142354"/>
                </a:lnTo>
                <a:lnTo>
                  <a:pt x="216776" y="147142"/>
                </a:lnTo>
                <a:lnTo>
                  <a:pt x="216750" y="147370"/>
                </a:lnTo>
                <a:lnTo>
                  <a:pt x="216636" y="148196"/>
                </a:lnTo>
                <a:lnTo>
                  <a:pt x="213753" y="155740"/>
                </a:lnTo>
                <a:lnTo>
                  <a:pt x="208292" y="161328"/>
                </a:lnTo>
                <a:lnTo>
                  <a:pt x="199809" y="163182"/>
                </a:lnTo>
                <a:lnTo>
                  <a:pt x="206603" y="160553"/>
                </a:lnTo>
                <a:lnTo>
                  <a:pt x="211150" y="154876"/>
                </a:lnTo>
                <a:lnTo>
                  <a:pt x="213690" y="147370"/>
                </a:lnTo>
                <a:lnTo>
                  <a:pt x="214172" y="142354"/>
                </a:lnTo>
                <a:lnTo>
                  <a:pt x="214274" y="141351"/>
                </a:lnTo>
                <a:lnTo>
                  <a:pt x="214388" y="140246"/>
                </a:lnTo>
                <a:lnTo>
                  <a:pt x="214477" y="139268"/>
                </a:lnTo>
                <a:lnTo>
                  <a:pt x="212966" y="133858"/>
                </a:lnTo>
                <a:lnTo>
                  <a:pt x="212547" y="132321"/>
                </a:lnTo>
                <a:lnTo>
                  <a:pt x="209232" y="120446"/>
                </a:lnTo>
                <a:lnTo>
                  <a:pt x="196380" y="105740"/>
                </a:lnTo>
                <a:lnTo>
                  <a:pt x="180238" y="94310"/>
                </a:lnTo>
                <a:lnTo>
                  <a:pt x="165100" y="85267"/>
                </a:lnTo>
                <a:lnTo>
                  <a:pt x="181483" y="92532"/>
                </a:lnTo>
                <a:lnTo>
                  <a:pt x="198640" y="104063"/>
                </a:lnTo>
                <a:lnTo>
                  <a:pt x="212140" y="119888"/>
                </a:lnTo>
                <a:lnTo>
                  <a:pt x="217360" y="139268"/>
                </a:lnTo>
                <a:lnTo>
                  <a:pt x="217360" y="111290"/>
                </a:lnTo>
                <a:lnTo>
                  <a:pt x="208978" y="106565"/>
                </a:lnTo>
                <a:lnTo>
                  <a:pt x="199326" y="97828"/>
                </a:lnTo>
                <a:lnTo>
                  <a:pt x="188950" y="89941"/>
                </a:lnTo>
                <a:lnTo>
                  <a:pt x="176669" y="86804"/>
                </a:lnTo>
                <a:lnTo>
                  <a:pt x="174294" y="85267"/>
                </a:lnTo>
                <a:lnTo>
                  <a:pt x="169938" y="82461"/>
                </a:lnTo>
                <a:lnTo>
                  <a:pt x="162496" y="78549"/>
                </a:lnTo>
                <a:lnTo>
                  <a:pt x="155384" y="74333"/>
                </a:lnTo>
                <a:lnTo>
                  <a:pt x="149669" y="69062"/>
                </a:lnTo>
                <a:lnTo>
                  <a:pt x="147586" y="66357"/>
                </a:lnTo>
                <a:lnTo>
                  <a:pt x="148082" y="61341"/>
                </a:lnTo>
                <a:lnTo>
                  <a:pt x="148158" y="60528"/>
                </a:lnTo>
                <a:lnTo>
                  <a:pt x="143497" y="61341"/>
                </a:lnTo>
                <a:lnTo>
                  <a:pt x="148259" y="73774"/>
                </a:lnTo>
                <a:lnTo>
                  <a:pt x="160616" y="85471"/>
                </a:lnTo>
                <a:lnTo>
                  <a:pt x="175412" y="96862"/>
                </a:lnTo>
                <a:lnTo>
                  <a:pt x="187477" y="108407"/>
                </a:lnTo>
                <a:lnTo>
                  <a:pt x="190855" y="116078"/>
                </a:lnTo>
                <a:lnTo>
                  <a:pt x="190842" y="124612"/>
                </a:lnTo>
                <a:lnTo>
                  <a:pt x="186969" y="130429"/>
                </a:lnTo>
                <a:lnTo>
                  <a:pt x="178206" y="130771"/>
                </a:lnTo>
                <a:lnTo>
                  <a:pt x="181660" y="138201"/>
                </a:lnTo>
                <a:lnTo>
                  <a:pt x="186626" y="139636"/>
                </a:lnTo>
                <a:lnTo>
                  <a:pt x="182067" y="136182"/>
                </a:lnTo>
                <a:lnTo>
                  <a:pt x="186728" y="135877"/>
                </a:lnTo>
                <a:lnTo>
                  <a:pt x="195656" y="136144"/>
                </a:lnTo>
                <a:lnTo>
                  <a:pt x="195884" y="135877"/>
                </a:lnTo>
                <a:lnTo>
                  <a:pt x="199047" y="132321"/>
                </a:lnTo>
                <a:lnTo>
                  <a:pt x="199682" y="135547"/>
                </a:lnTo>
                <a:lnTo>
                  <a:pt x="199809" y="136182"/>
                </a:lnTo>
                <a:lnTo>
                  <a:pt x="200139" y="135877"/>
                </a:lnTo>
                <a:lnTo>
                  <a:pt x="202895" y="133858"/>
                </a:lnTo>
                <a:lnTo>
                  <a:pt x="207010" y="139712"/>
                </a:lnTo>
                <a:lnTo>
                  <a:pt x="207327" y="140246"/>
                </a:lnTo>
                <a:lnTo>
                  <a:pt x="207238" y="142354"/>
                </a:lnTo>
                <a:lnTo>
                  <a:pt x="207124" y="145440"/>
                </a:lnTo>
                <a:lnTo>
                  <a:pt x="206997" y="148551"/>
                </a:lnTo>
                <a:lnTo>
                  <a:pt x="202133" y="152374"/>
                </a:lnTo>
                <a:lnTo>
                  <a:pt x="194830" y="155092"/>
                </a:lnTo>
                <a:lnTo>
                  <a:pt x="186105" y="156400"/>
                </a:lnTo>
                <a:lnTo>
                  <a:pt x="179019" y="159181"/>
                </a:lnTo>
                <a:lnTo>
                  <a:pt x="176784" y="165912"/>
                </a:lnTo>
                <a:lnTo>
                  <a:pt x="176669" y="166268"/>
                </a:lnTo>
                <a:lnTo>
                  <a:pt x="179298" y="166065"/>
                </a:lnTo>
                <a:lnTo>
                  <a:pt x="180378" y="164312"/>
                </a:lnTo>
                <a:lnTo>
                  <a:pt x="183616" y="164719"/>
                </a:lnTo>
                <a:lnTo>
                  <a:pt x="191871" y="167830"/>
                </a:lnTo>
                <a:lnTo>
                  <a:pt x="195694" y="175133"/>
                </a:lnTo>
                <a:lnTo>
                  <a:pt x="205219" y="174752"/>
                </a:lnTo>
                <a:lnTo>
                  <a:pt x="214528" y="171932"/>
                </a:lnTo>
                <a:lnTo>
                  <a:pt x="216331" y="170129"/>
                </a:lnTo>
                <a:lnTo>
                  <a:pt x="221322" y="165150"/>
                </a:lnTo>
                <a:lnTo>
                  <a:pt x="225234" y="155740"/>
                </a:lnTo>
                <a:lnTo>
                  <a:pt x="225336" y="154876"/>
                </a:lnTo>
                <a:lnTo>
                  <a:pt x="225412" y="153682"/>
                </a:lnTo>
                <a:lnTo>
                  <a:pt x="225501" y="152374"/>
                </a:lnTo>
                <a:lnTo>
                  <a:pt x="225615" y="150901"/>
                </a:lnTo>
                <a:lnTo>
                  <a:pt x="225666" y="150063"/>
                </a:lnTo>
                <a:lnTo>
                  <a:pt x="225780" y="148551"/>
                </a:lnTo>
                <a:lnTo>
                  <a:pt x="225869" y="147142"/>
                </a:lnTo>
                <a:lnTo>
                  <a:pt x="225996" y="145440"/>
                </a:lnTo>
                <a:lnTo>
                  <a:pt x="226047" y="144665"/>
                </a:lnTo>
                <a:lnTo>
                  <a:pt x="229743" y="147142"/>
                </a:lnTo>
                <a:lnTo>
                  <a:pt x="229260" y="144665"/>
                </a:lnTo>
                <a:lnTo>
                  <a:pt x="228803" y="142354"/>
                </a:lnTo>
                <a:lnTo>
                  <a:pt x="228727" y="141960"/>
                </a:lnTo>
                <a:lnTo>
                  <a:pt x="228612" y="141351"/>
                </a:lnTo>
                <a:lnTo>
                  <a:pt x="228523" y="140919"/>
                </a:lnTo>
                <a:lnTo>
                  <a:pt x="223735" y="142354"/>
                </a:lnTo>
                <a:lnTo>
                  <a:pt x="223634" y="150901"/>
                </a:lnTo>
                <a:lnTo>
                  <a:pt x="221945" y="158445"/>
                </a:lnTo>
                <a:lnTo>
                  <a:pt x="221767" y="159181"/>
                </a:lnTo>
                <a:lnTo>
                  <a:pt x="218020" y="165912"/>
                </a:lnTo>
                <a:lnTo>
                  <a:pt x="212153" y="170129"/>
                </a:lnTo>
                <a:lnTo>
                  <a:pt x="215963" y="165493"/>
                </a:lnTo>
                <a:lnTo>
                  <a:pt x="216547" y="164312"/>
                </a:lnTo>
                <a:lnTo>
                  <a:pt x="217081" y="163182"/>
                </a:lnTo>
                <a:lnTo>
                  <a:pt x="219329" y="158445"/>
                </a:lnTo>
                <a:lnTo>
                  <a:pt x="221170" y="150063"/>
                </a:lnTo>
                <a:lnTo>
                  <a:pt x="221094" y="148196"/>
                </a:lnTo>
                <a:lnTo>
                  <a:pt x="221030" y="147142"/>
                </a:lnTo>
                <a:lnTo>
                  <a:pt x="220929" y="145440"/>
                </a:lnTo>
                <a:lnTo>
                  <a:pt x="220827" y="143865"/>
                </a:lnTo>
                <a:lnTo>
                  <a:pt x="220713" y="141960"/>
                </a:lnTo>
                <a:lnTo>
                  <a:pt x="220662" y="140919"/>
                </a:lnTo>
                <a:lnTo>
                  <a:pt x="219976" y="140919"/>
                </a:lnTo>
                <a:lnTo>
                  <a:pt x="227126" y="139712"/>
                </a:lnTo>
                <a:lnTo>
                  <a:pt x="230289" y="141960"/>
                </a:lnTo>
                <a:lnTo>
                  <a:pt x="232219" y="145440"/>
                </a:lnTo>
                <a:lnTo>
                  <a:pt x="229743" y="147142"/>
                </a:lnTo>
                <a:lnTo>
                  <a:pt x="231317" y="148196"/>
                </a:lnTo>
                <a:lnTo>
                  <a:pt x="231101" y="148196"/>
                </a:lnTo>
                <a:lnTo>
                  <a:pt x="233616" y="153682"/>
                </a:lnTo>
                <a:lnTo>
                  <a:pt x="235521" y="160070"/>
                </a:lnTo>
                <a:lnTo>
                  <a:pt x="238391" y="165493"/>
                </a:lnTo>
                <a:lnTo>
                  <a:pt x="238747" y="161328"/>
                </a:lnTo>
                <a:lnTo>
                  <a:pt x="238848" y="160070"/>
                </a:lnTo>
                <a:lnTo>
                  <a:pt x="238925" y="159181"/>
                </a:lnTo>
                <a:lnTo>
                  <a:pt x="238988" y="158445"/>
                </a:lnTo>
                <a:lnTo>
                  <a:pt x="239102" y="157035"/>
                </a:lnTo>
                <a:lnTo>
                  <a:pt x="248564" y="154228"/>
                </a:lnTo>
                <a:lnTo>
                  <a:pt x="248602" y="153682"/>
                </a:lnTo>
                <a:lnTo>
                  <a:pt x="248691" y="152374"/>
                </a:lnTo>
                <a:lnTo>
                  <a:pt x="248805" y="150901"/>
                </a:lnTo>
                <a:lnTo>
                  <a:pt x="248856" y="150063"/>
                </a:lnTo>
                <a:lnTo>
                  <a:pt x="248958" y="143865"/>
                </a:lnTo>
                <a:close/>
              </a:path>
              <a:path w="251459" h="191134">
                <a:moveTo>
                  <a:pt x="251460" y="18834"/>
                </a:moveTo>
                <a:lnTo>
                  <a:pt x="248412" y="14287"/>
                </a:lnTo>
                <a:lnTo>
                  <a:pt x="248361" y="20662"/>
                </a:lnTo>
                <a:lnTo>
                  <a:pt x="244614" y="23342"/>
                </a:lnTo>
                <a:lnTo>
                  <a:pt x="242239" y="27406"/>
                </a:lnTo>
                <a:lnTo>
                  <a:pt x="244068" y="29425"/>
                </a:lnTo>
                <a:lnTo>
                  <a:pt x="243814" y="33540"/>
                </a:lnTo>
                <a:lnTo>
                  <a:pt x="246100" y="35115"/>
                </a:lnTo>
                <a:lnTo>
                  <a:pt x="249199" y="31254"/>
                </a:lnTo>
                <a:lnTo>
                  <a:pt x="251358" y="25158"/>
                </a:lnTo>
                <a:lnTo>
                  <a:pt x="251460" y="1883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bg object 141"/>
          <p:cNvSpPr/>
          <p:nvPr/>
        </p:nvSpPr>
        <p:spPr>
          <a:xfrm>
            <a:off x="8792946" y="798804"/>
            <a:ext cx="198755" cy="3810"/>
          </a:xfrm>
          <a:custGeom>
            <a:avLst/>
            <a:gdLst/>
            <a:ahLst/>
            <a:cxnLst/>
            <a:rect l="l" t="t" r="r" b="b"/>
            <a:pathLst>
              <a:path w="198754" h="3809">
                <a:moveTo>
                  <a:pt x="7239" y="1587"/>
                </a:moveTo>
                <a:lnTo>
                  <a:pt x="5105" y="2286"/>
                </a:lnTo>
                <a:lnTo>
                  <a:pt x="0" y="0"/>
                </a:lnTo>
                <a:lnTo>
                  <a:pt x="292" y="3124"/>
                </a:lnTo>
                <a:lnTo>
                  <a:pt x="3251" y="3251"/>
                </a:lnTo>
                <a:lnTo>
                  <a:pt x="5918" y="3086"/>
                </a:lnTo>
                <a:lnTo>
                  <a:pt x="7239" y="1587"/>
                </a:lnTo>
                <a:close/>
              </a:path>
              <a:path w="198754" h="3809">
                <a:moveTo>
                  <a:pt x="198386" y="419"/>
                </a:moveTo>
                <a:lnTo>
                  <a:pt x="191427" y="1333"/>
                </a:lnTo>
                <a:lnTo>
                  <a:pt x="190842" y="2349"/>
                </a:lnTo>
                <a:lnTo>
                  <a:pt x="193382" y="2387"/>
                </a:lnTo>
                <a:lnTo>
                  <a:pt x="194691" y="3657"/>
                </a:lnTo>
                <a:lnTo>
                  <a:pt x="197789" y="3124"/>
                </a:lnTo>
                <a:lnTo>
                  <a:pt x="198386" y="419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bg object 142"/>
          <p:cNvSpPr/>
          <p:nvPr/>
        </p:nvSpPr>
        <p:spPr>
          <a:xfrm>
            <a:off x="8877341" y="865188"/>
            <a:ext cx="29209" cy="17145"/>
          </a:xfrm>
          <a:custGeom>
            <a:avLst/>
            <a:gdLst/>
            <a:ahLst/>
            <a:cxnLst/>
            <a:rect l="l" t="t" r="r" b="b"/>
            <a:pathLst>
              <a:path w="29209" h="17144">
                <a:moveTo>
                  <a:pt x="28549" y="0"/>
                </a:moveTo>
                <a:lnTo>
                  <a:pt x="22527" y="9269"/>
                </a:lnTo>
                <a:lnTo>
                  <a:pt x="14370" y="12096"/>
                </a:lnTo>
                <a:lnTo>
                  <a:pt x="6164" y="8876"/>
                </a:lnTo>
                <a:lnTo>
                  <a:pt x="0" y="0"/>
                </a:lnTo>
                <a:lnTo>
                  <a:pt x="533" y="6426"/>
                </a:lnTo>
                <a:lnTo>
                  <a:pt x="7531" y="17106"/>
                </a:lnTo>
                <a:lnTo>
                  <a:pt x="14655" y="16967"/>
                </a:lnTo>
                <a:lnTo>
                  <a:pt x="19780" y="14841"/>
                </a:lnTo>
                <a:lnTo>
                  <a:pt x="25041" y="9969"/>
                </a:lnTo>
                <a:lnTo>
                  <a:pt x="28582" y="4354"/>
                </a:lnTo>
                <a:lnTo>
                  <a:pt x="28549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bg object 143"/>
          <p:cNvSpPr/>
          <p:nvPr/>
        </p:nvSpPr>
        <p:spPr>
          <a:xfrm>
            <a:off x="8731540" y="43086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0"/>
                </a:moveTo>
                <a:lnTo>
                  <a:pt x="3276" y="3911"/>
                </a:lnTo>
                <a:lnTo>
                  <a:pt x="6870" y="7518"/>
                </a:lnTo>
                <a:lnTo>
                  <a:pt x="10795" y="10795"/>
                </a:lnTo>
                <a:lnTo>
                  <a:pt x="7518" y="6870"/>
                </a:lnTo>
                <a:lnTo>
                  <a:pt x="3911" y="3276"/>
                </a:lnTo>
                <a:lnTo>
                  <a:pt x="0" y="0"/>
                </a:lnTo>
                <a:close/>
              </a:path>
            </a:pathLst>
          </a:custGeom>
          <a:solidFill>
            <a:srgbClr val="17A1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bg object 144"/>
          <p:cNvSpPr/>
          <p:nvPr/>
        </p:nvSpPr>
        <p:spPr>
          <a:xfrm>
            <a:off x="8790172" y="489487"/>
            <a:ext cx="203200" cy="236220"/>
          </a:xfrm>
          <a:custGeom>
            <a:avLst/>
            <a:gdLst/>
            <a:ahLst/>
            <a:cxnLst/>
            <a:rect l="l" t="t" r="r" b="b"/>
            <a:pathLst>
              <a:path w="203200" h="236220">
                <a:moveTo>
                  <a:pt x="46497" y="199974"/>
                </a:moveTo>
                <a:lnTo>
                  <a:pt x="44907" y="199974"/>
                </a:lnTo>
                <a:lnTo>
                  <a:pt x="44742" y="200583"/>
                </a:lnTo>
                <a:lnTo>
                  <a:pt x="57368" y="210903"/>
                </a:lnTo>
                <a:lnTo>
                  <a:pt x="71207" y="220011"/>
                </a:lnTo>
                <a:lnTo>
                  <a:pt x="85891" y="228276"/>
                </a:lnTo>
                <a:lnTo>
                  <a:pt x="101053" y="236067"/>
                </a:lnTo>
                <a:lnTo>
                  <a:pt x="105746" y="233794"/>
                </a:lnTo>
                <a:lnTo>
                  <a:pt x="98107" y="233794"/>
                </a:lnTo>
                <a:lnTo>
                  <a:pt x="91592" y="229260"/>
                </a:lnTo>
                <a:lnTo>
                  <a:pt x="86398" y="226809"/>
                </a:lnTo>
                <a:lnTo>
                  <a:pt x="75343" y="220799"/>
                </a:lnTo>
                <a:lnTo>
                  <a:pt x="65214" y="214018"/>
                </a:lnTo>
                <a:lnTo>
                  <a:pt x="46497" y="199974"/>
                </a:lnTo>
                <a:close/>
              </a:path>
              <a:path w="203200" h="236220">
                <a:moveTo>
                  <a:pt x="109233" y="232105"/>
                </a:moveTo>
                <a:lnTo>
                  <a:pt x="105746" y="233794"/>
                </a:lnTo>
                <a:lnTo>
                  <a:pt x="106651" y="233794"/>
                </a:lnTo>
                <a:lnTo>
                  <a:pt x="109233" y="232105"/>
                </a:lnTo>
                <a:close/>
              </a:path>
              <a:path w="203200" h="236220">
                <a:moveTo>
                  <a:pt x="166932" y="191419"/>
                </a:moveTo>
                <a:lnTo>
                  <a:pt x="159740" y="197934"/>
                </a:lnTo>
                <a:lnTo>
                  <a:pt x="150696" y="204817"/>
                </a:lnTo>
                <a:lnTo>
                  <a:pt x="141173" y="211378"/>
                </a:lnTo>
                <a:lnTo>
                  <a:pt x="135585" y="215125"/>
                </a:lnTo>
                <a:lnTo>
                  <a:pt x="129730" y="219697"/>
                </a:lnTo>
                <a:lnTo>
                  <a:pt x="118008" y="226364"/>
                </a:lnTo>
                <a:lnTo>
                  <a:pt x="109233" y="232105"/>
                </a:lnTo>
                <a:lnTo>
                  <a:pt x="117689" y="228009"/>
                </a:lnTo>
                <a:lnTo>
                  <a:pt x="132895" y="219414"/>
                </a:lnTo>
                <a:lnTo>
                  <a:pt x="147031" y="210082"/>
                </a:lnTo>
                <a:lnTo>
                  <a:pt x="160236" y="199974"/>
                </a:lnTo>
                <a:lnTo>
                  <a:pt x="161900" y="197934"/>
                </a:lnTo>
                <a:lnTo>
                  <a:pt x="166932" y="191419"/>
                </a:lnTo>
                <a:close/>
              </a:path>
              <a:path w="203200" h="236220">
                <a:moveTo>
                  <a:pt x="55537" y="0"/>
                </a:moveTo>
                <a:lnTo>
                  <a:pt x="49831" y="2073"/>
                </a:lnTo>
                <a:lnTo>
                  <a:pt x="44264" y="7177"/>
                </a:lnTo>
                <a:lnTo>
                  <a:pt x="38933" y="13321"/>
                </a:lnTo>
                <a:lnTo>
                  <a:pt x="33934" y="18516"/>
                </a:lnTo>
                <a:lnTo>
                  <a:pt x="26167" y="24202"/>
                </a:lnTo>
                <a:lnTo>
                  <a:pt x="18072" y="28595"/>
                </a:lnTo>
                <a:lnTo>
                  <a:pt x="9424" y="32191"/>
                </a:lnTo>
                <a:lnTo>
                  <a:pt x="0" y="35483"/>
                </a:lnTo>
                <a:lnTo>
                  <a:pt x="2325" y="68393"/>
                </a:lnTo>
                <a:lnTo>
                  <a:pt x="8749" y="135507"/>
                </a:lnTo>
                <a:lnTo>
                  <a:pt x="22130" y="174200"/>
                </a:lnTo>
                <a:lnTo>
                  <a:pt x="44142" y="199974"/>
                </a:lnTo>
                <a:lnTo>
                  <a:pt x="44892" y="199974"/>
                </a:lnTo>
                <a:lnTo>
                  <a:pt x="36299" y="190479"/>
                </a:lnTo>
                <a:lnTo>
                  <a:pt x="27808" y="180354"/>
                </a:lnTo>
                <a:lnTo>
                  <a:pt x="8864" y="128532"/>
                </a:lnTo>
                <a:lnTo>
                  <a:pt x="4572" y="69345"/>
                </a:lnTo>
                <a:lnTo>
                  <a:pt x="4524" y="68393"/>
                </a:lnTo>
                <a:lnTo>
                  <a:pt x="2311" y="37033"/>
                </a:lnTo>
                <a:lnTo>
                  <a:pt x="17380" y="31081"/>
                </a:lnTo>
                <a:lnTo>
                  <a:pt x="30322" y="23001"/>
                </a:lnTo>
                <a:lnTo>
                  <a:pt x="41525" y="13321"/>
                </a:lnTo>
                <a:lnTo>
                  <a:pt x="51676" y="2311"/>
                </a:lnTo>
                <a:lnTo>
                  <a:pt x="133540" y="2311"/>
                </a:lnTo>
                <a:lnTo>
                  <a:pt x="141140" y="962"/>
                </a:lnTo>
                <a:lnTo>
                  <a:pt x="103365" y="962"/>
                </a:lnTo>
                <a:lnTo>
                  <a:pt x="78945" y="721"/>
                </a:lnTo>
                <a:lnTo>
                  <a:pt x="55537" y="0"/>
                </a:lnTo>
                <a:close/>
              </a:path>
              <a:path w="203200" h="236220">
                <a:moveTo>
                  <a:pt x="175498" y="180354"/>
                </a:moveTo>
                <a:lnTo>
                  <a:pt x="166932" y="191419"/>
                </a:lnTo>
                <a:lnTo>
                  <a:pt x="167794" y="190638"/>
                </a:lnTo>
                <a:lnTo>
                  <a:pt x="174345" y="182841"/>
                </a:lnTo>
                <a:lnTo>
                  <a:pt x="175498" y="180354"/>
                </a:lnTo>
                <a:close/>
              </a:path>
              <a:path w="203200" h="236220">
                <a:moveTo>
                  <a:pt x="151763" y="584"/>
                </a:moveTo>
                <a:lnTo>
                  <a:pt x="143268" y="584"/>
                </a:lnTo>
                <a:lnTo>
                  <a:pt x="149656" y="2311"/>
                </a:lnTo>
                <a:lnTo>
                  <a:pt x="156515" y="6605"/>
                </a:lnTo>
                <a:lnTo>
                  <a:pt x="164471" y="14320"/>
                </a:lnTo>
                <a:lnTo>
                  <a:pt x="172541" y="22590"/>
                </a:lnTo>
                <a:lnTo>
                  <a:pt x="179820" y="28595"/>
                </a:lnTo>
                <a:lnTo>
                  <a:pt x="186816" y="32765"/>
                </a:lnTo>
                <a:lnTo>
                  <a:pt x="192989" y="34213"/>
                </a:lnTo>
                <a:lnTo>
                  <a:pt x="201345" y="36258"/>
                </a:lnTo>
                <a:lnTo>
                  <a:pt x="199137" y="75849"/>
                </a:lnTo>
                <a:lnTo>
                  <a:pt x="195913" y="115360"/>
                </a:lnTo>
                <a:lnTo>
                  <a:pt x="188654" y="151965"/>
                </a:lnTo>
                <a:lnTo>
                  <a:pt x="175498" y="180354"/>
                </a:lnTo>
                <a:lnTo>
                  <a:pt x="183278" y="170259"/>
                </a:lnTo>
                <a:lnTo>
                  <a:pt x="195321" y="131592"/>
                </a:lnTo>
                <a:lnTo>
                  <a:pt x="200537" y="86146"/>
                </a:lnTo>
                <a:lnTo>
                  <a:pt x="202846" y="37033"/>
                </a:lnTo>
                <a:lnTo>
                  <a:pt x="202882" y="36258"/>
                </a:lnTo>
                <a:lnTo>
                  <a:pt x="187465" y="29691"/>
                </a:lnTo>
                <a:lnTo>
                  <a:pt x="173999" y="21172"/>
                </a:lnTo>
                <a:lnTo>
                  <a:pt x="162052" y="11132"/>
                </a:lnTo>
                <a:lnTo>
                  <a:pt x="151763" y="584"/>
                </a:lnTo>
                <a:close/>
              </a:path>
              <a:path w="203200" h="236220">
                <a:moveTo>
                  <a:pt x="151193" y="0"/>
                </a:moveTo>
                <a:lnTo>
                  <a:pt x="127785" y="721"/>
                </a:lnTo>
                <a:lnTo>
                  <a:pt x="103365" y="962"/>
                </a:lnTo>
                <a:lnTo>
                  <a:pt x="141140" y="962"/>
                </a:lnTo>
                <a:lnTo>
                  <a:pt x="143268" y="584"/>
                </a:lnTo>
                <a:lnTo>
                  <a:pt x="151763" y="584"/>
                </a:lnTo>
                <a:lnTo>
                  <a:pt x="151193" y="0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bg object 145"/>
          <p:cNvSpPr/>
          <p:nvPr/>
        </p:nvSpPr>
        <p:spPr>
          <a:xfrm>
            <a:off x="8578011" y="179399"/>
            <a:ext cx="628015" cy="707390"/>
          </a:xfrm>
          <a:custGeom>
            <a:avLst/>
            <a:gdLst/>
            <a:ahLst/>
            <a:cxnLst/>
            <a:rect l="l" t="t" r="r" b="b"/>
            <a:pathLst>
              <a:path w="628015" h="707390">
                <a:moveTo>
                  <a:pt x="92570" y="152400"/>
                </a:moveTo>
                <a:lnTo>
                  <a:pt x="92138" y="152209"/>
                </a:lnTo>
                <a:lnTo>
                  <a:pt x="89255" y="151130"/>
                </a:lnTo>
                <a:lnTo>
                  <a:pt x="90347" y="154965"/>
                </a:lnTo>
                <a:lnTo>
                  <a:pt x="90411" y="155181"/>
                </a:lnTo>
                <a:lnTo>
                  <a:pt x="92570" y="152400"/>
                </a:lnTo>
                <a:close/>
              </a:path>
              <a:path w="628015" h="707390">
                <a:moveTo>
                  <a:pt x="98272" y="371589"/>
                </a:moveTo>
                <a:lnTo>
                  <a:pt x="96888" y="371957"/>
                </a:lnTo>
                <a:lnTo>
                  <a:pt x="97828" y="372110"/>
                </a:lnTo>
                <a:lnTo>
                  <a:pt x="98272" y="371589"/>
                </a:lnTo>
                <a:close/>
              </a:path>
              <a:path w="628015" h="707390">
                <a:moveTo>
                  <a:pt x="98513" y="230454"/>
                </a:moveTo>
                <a:lnTo>
                  <a:pt x="96939" y="228701"/>
                </a:lnTo>
                <a:lnTo>
                  <a:pt x="97853" y="231140"/>
                </a:lnTo>
                <a:lnTo>
                  <a:pt x="98513" y="230454"/>
                </a:lnTo>
                <a:close/>
              </a:path>
              <a:path w="628015" h="707390">
                <a:moveTo>
                  <a:pt x="104000" y="379730"/>
                </a:moveTo>
                <a:lnTo>
                  <a:pt x="103847" y="379730"/>
                </a:lnTo>
                <a:lnTo>
                  <a:pt x="103530" y="380098"/>
                </a:lnTo>
                <a:lnTo>
                  <a:pt x="104000" y="379730"/>
                </a:lnTo>
                <a:close/>
              </a:path>
              <a:path w="628015" h="707390">
                <a:moveTo>
                  <a:pt x="109385" y="402259"/>
                </a:moveTo>
                <a:lnTo>
                  <a:pt x="108178" y="402590"/>
                </a:lnTo>
                <a:lnTo>
                  <a:pt x="108140" y="403580"/>
                </a:lnTo>
                <a:lnTo>
                  <a:pt x="109385" y="402259"/>
                </a:lnTo>
                <a:close/>
              </a:path>
              <a:path w="628015" h="707390">
                <a:moveTo>
                  <a:pt x="113499" y="127000"/>
                </a:moveTo>
                <a:lnTo>
                  <a:pt x="112737" y="123190"/>
                </a:lnTo>
                <a:lnTo>
                  <a:pt x="112661" y="122834"/>
                </a:lnTo>
                <a:lnTo>
                  <a:pt x="110883" y="127000"/>
                </a:lnTo>
                <a:lnTo>
                  <a:pt x="111506" y="129400"/>
                </a:lnTo>
                <a:lnTo>
                  <a:pt x="111569" y="129667"/>
                </a:lnTo>
                <a:lnTo>
                  <a:pt x="111683" y="130111"/>
                </a:lnTo>
                <a:lnTo>
                  <a:pt x="111785" y="130517"/>
                </a:lnTo>
                <a:lnTo>
                  <a:pt x="111823" y="130670"/>
                </a:lnTo>
                <a:lnTo>
                  <a:pt x="111988" y="130517"/>
                </a:lnTo>
                <a:lnTo>
                  <a:pt x="113411" y="127215"/>
                </a:lnTo>
                <a:lnTo>
                  <a:pt x="113499" y="127000"/>
                </a:lnTo>
                <a:close/>
              </a:path>
              <a:path w="628015" h="707390">
                <a:moveTo>
                  <a:pt x="113588" y="120650"/>
                </a:moveTo>
                <a:lnTo>
                  <a:pt x="112217" y="120650"/>
                </a:lnTo>
                <a:lnTo>
                  <a:pt x="112471" y="121920"/>
                </a:lnTo>
                <a:lnTo>
                  <a:pt x="112534" y="122224"/>
                </a:lnTo>
                <a:lnTo>
                  <a:pt x="112661" y="122834"/>
                </a:lnTo>
                <a:lnTo>
                  <a:pt x="113588" y="120650"/>
                </a:lnTo>
                <a:close/>
              </a:path>
              <a:path w="628015" h="707390">
                <a:moveTo>
                  <a:pt x="116827" y="121920"/>
                </a:moveTo>
                <a:lnTo>
                  <a:pt x="116268" y="120650"/>
                </a:lnTo>
                <a:lnTo>
                  <a:pt x="116598" y="121920"/>
                </a:lnTo>
                <a:lnTo>
                  <a:pt x="116700" y="122224"/>
                </a:lnTo>
                <a:lnTo>
                  <a:pt x="116827" y="121920"/>
                </a:lnTo>
                <a:close/>
              </a:path>
              <a:path w="628015" h="707390">
                <a:moveTo>
                  <a:pt x="117246" y="400227"/>
                </a:moveTo>
                <a:lnTo>
                  <a:pt x="110286" y="402590"/>
                </a:lnTo>
                <a:lnTo>
                  <a:pt x="108000" y="407670"/>
                </a:lnTo>
                <a:lnTo>
                  <a:pt x="108127" y="404177"/>
                </a:lnTo>
                <a:lnTo>
                  <a:pt x="108140" y="403580"/>
                </a:lnTo>
                <a:lnTo>
                  <a:pt x="104330" y="407670"/>
                </a:lnTo>
                <a:lnTo>
                  <a:pt x="97332" y="415290"/>
                </a:lnTo>
                <a:lnTo>
                  <a:pt x="91033" y="424180"/>
                </a:lnTo>
                <a:lnTo>
                  <a:pt x="105956" y="411480"/>
                </a:lnTo>
                <a:lnTo>
                  <a:pt x="110223" y="407670"/>
                </a:lnTo>
                <a:lnTo>
                  <a:pt x="113068" y="405130"/>
                </a:lnTo>
                <a:lnTo>
                  <a:pt x="117246" y="400227"/>
                </a:lnTo>
                <a:close/>
              </a:path>
              <a:path w="628015" h="707390">
                <a:moveTo>
                  <a:pt x="118757" y="128270"/>
                </a:moveTo>
                <a:lnTo>
                  <a:pt x="116700" y="122224"/>
                </a:lnTo>
                <a:lnTo>
                  <a:pt x="114731" y="127000"/>
                </a:lnTo>
                <a:lnTo>
                  <a:pt x="116344" y="130517"/>
                </a:lnTo>
                <a:lnTo>
                  <a:pt x="116420" y="130670"/>
                </a:lnTo>
                <a:lnTo>
                  <a:pt x="116484" y="130810"/>
                </a:lnTo>
                <a:lnTo>
                  <a:pt x="118757" y="128270"/>
                </a:lnTo>
                <a:close/>
              </a:path>
              <a:path w="628015" h="707390">
                <a:moveTo>
                  <a:pt x="120192" y="119380"/>
                </a:moveTo>
                <a:lnTo>
                  <a:pt x="119710" y="119380"/>
                </a:lnTo>
                <a:lnTo>
                  <a:pt x="120065" y="120650"/>
                </a:lnTo>
                <a:lnTo>
                  <a:pt x="120167" y="119634"/>
                </a:lnTo>
                <a:lnTo>
                  <a:pt x="120192" y="119380"/>
                </a:lnTo>
                <a:close/>
              </a:path>
              <a:path w="628015" h="707390">
                <a:moveTo>
                  <a:pt x="121831" y="127000"/>
                </a:moveTo>
                <a:lnTo>
                  <a:pt x="120065" y="120650"/>
                </a:lnTo>
                <a:lnTo>
                  <a:pt x="119900" y="121920"/>
                </a:lnTo>
                <a:lnTo>
                  <a:pt x="119227" y="125730"/>
                </a:lnTo>
                <a:lnTo>
                  <a:pt x="119240" y="125996"/>
                </a:lnTo>
                <a:lnTo>
                  <a:pt x="119367" y="127825"/>
                </a:lnTo>
                <a:lnTo>
                  <a:pt x="119481" y="129400"/>
                </a:lnTo>
                <a:lnTo>
                  <a:pt x="119557" y="130670"/>
                </a:lnTo>
                <a:lnTo>
                  <a:pt x="119748" y="130517"/>
                </a:lnTo>
                <a:lnTo>
                  <a:pt x="121831" y="127000"/>
                </a:lnTo>
                <a:close/>
              </a:path>
              <a:path w="628015" h="707390">
                <a:moveTo>
                  <a:pt x="127812" y="328472"/>
                </a:moveTo>
                <a:lnTo>
                  <a:pt x="123812" y="325120"/>
                </a:lnTo>
                <a:lnTo>
                  <a:pt x="122301" y="323850"/>
                </a:lnTo>
                <a:lnTo>
                  <a:pt x="118033" y="325120"/>
                </a:lnTo>
                <a:lnTo>
                  <a:pt x="120904" y="322580"/>
                </a:lnTo>
                <a:lnTo>
                  <a:pt x="108000" y="322580"/>
                </a:lnTo>
                <a:lnTo>
                  <a:pt x="114363" y="325120"/>
                </a:lnTo>
                <a:lnTo>
                  <a:pt x="122174" y="326390"/>
                </a:lnTo>
                <a:lnTo>
                  <a:pt x="127812" y="328472"/>
                </a:lnTo>
                <a:close/>
              </a:path>
              <a:path w="628015" h="707390">
                <a:moveTo>
                  <a:pt x="127952" y="301663"/>
                </a:moveTo>
                <a:lnTo>
                  <a:pt x="123939" y="300990"/>
                </a:lnTo>
                <a:lnTo>
                  <a:pt x="123558" y="300990"/>
                </a:lnTo>
                <a:lnTo>
                  <a:pt x="127952" y="301663"/>
                </a:lnTo>
                <a:close/>
              </a:path>
              <a:path w="628015" h="707390">
                <a:moveTo>
                  <a:pt x="128511" y="328726"/>
                </a:moveTo>
                <a:lnTo>
                  <a:pt x="127812" y="328472"/>
                </a:lnTo>
                <a:lnTo>
                  <a:pt x="128358" y="328930"/>
                </a:lnTo>
                <a:lnTo>
                  <a:pt x="128511" y="328726"/>
                </a:lnTo>
                <a:close/>
              </a:path>
              <a:path w="628015" h="707390">
                <a:moveTo>
                  <a:pt x="133413" y="256006"/>
                </a:moveTo>
                <a:lnTo>
                  <a:pt x="131051" y="254000"/>
                </a:lnTo>
                <a:lnTo>
                  <a:pt x="130492" y="254000"/>
                </a:lnTo>
                <a:lnTo>
                  <a:pt x="131216" y="255587"/>
                </a:lnTo>
                <a:lnTo>
                  <a:pt x="132067" y="256425"/>
                </a:lnTo>
                <a:lnTo>
                  <a:pt x="133413" y="256006"/>
                </a:lnTo>
                <a:close/>
              </a:path>
              <a:path w="628015" h="707390">
                <a:moveTo>
                  <a:pt x="134467" y="343115"/>
                </a:moveTo>
                <a:lnTo>
                  <a:pt x="134200" y="342900"/>
                </a:lnTo>
                <a:lnTo>
                  <a:pt x="129692" y="344170"/>
                </a:lnTo>
                <a:lnTo>
                  <a:pt x="132791" y="344170"/>
                </a:lnTo>
                <a:lnTo>
                  <a:pt x="134467" y="343115"/>
                </a:lnTo>
                <a:close/>
              </a:path>
              <a:path w="628015" h="707390">
                <a:moveTo>
                  <a:pt x="135178" y="337007"/>
                </a:moveTo>
                <a:lnTo>
                  <a:pt x="135001" y="336550"/>
                </a:lnTo>
                <a:lnTo>
                  <a:pt x="134594" y="336550"/>
                </a:lnTo>
                <a:lnTo>
                  <a:pt x="135178" y="337007"/>
                </a:lnTo>
                <a:close/>
              </a:path>
              <a:path w="628015" h="707390">
                <a:moveTo>
                  <a:pt x="137617" y="290525"/>
                </a:moveTo>
                <a:lnTo>
                  <a:pt x="135597" y="289128"/>
                </a:lnTo>
                <a:lnTo>
                  <a:pt x="136499" y="290830"/>
                </a:lnTo>
                <a:lnTo>
                  <a:pt x="137617" y="290525"/>
                </a:lnTo>
                <a:close/>
              </a:path>
              <a:path w="628015" h="707390">
                <a:moveTo>
                  <a:pt x="141833" y="411480"/>
                </a:moveTo>
                <a:lnTo>
                  <a:pt x="141566" y="410286"/>
                </a:lnTo>
                <a:lnTo>
                  <a:pt x="140093" y="412026"/>
                </a:lnTo>
                <a:lnTo>
                  <a:pt x="141833" y="411480"/>
                </a:lnTo>
                <a:close/>
              </a:path>
              <a:path w="628015" h="707390">
                <a:moveTo>
                  <a:pt x="144259" y="341630"/>
                </a:moveTo>
                <a:lnTo>
                  <a:pt x="143205" y="341871"/>
                </a:lnTo>
                <a:lnTo>
                  <a:pt x="140995" y="341630"/>
                </a:lnTo>
                <a:lnTo>
                  <a:pt x="135178" y="337007"/>
                </a:lnTo>
                <a:lnTo>
                  <a:pt x="135953" y="339090"/>
                </a:lnTo>
                <a:lnTo>
                  <a:pt x="137248" y="340360"/>
                </a:lnTo>
                <a:lnTo>
                  <a:pt x="138861" y="340360"/>
                </a:lnTo>
                <a:lnTo>
                  <a:pt x="134467" y="343115"/>
                </a:lnTo>
                <a:lnTo>
                  <a:pt x="135775" y="344170"/>
                </a:lnTo>
                <a:lnTo>
                  <a:pt x="138379" y="342900"/>
                </a:lnTo>
                <a:lnTo>
                  <a:pt x="142773" y="341960"/>
                </a:lnTo>
                <a:lnTo>
                  <a:pt x="144157" y="341960"/>
                </a:lnTo>
                <a:lnTo>
                  <a:pt x="144259" y="341630"/>
                </a:lnTo>
                <a:close/>
              </a:path>
              <a:path w="628015" h="707390">
                <a:moveTo>
                  <a:pt x="159512" y="106845"/>
                </a:moveTo>
                <a:lnTo>
                  <a:pt x="158750" y="106845"/>
                </a:lnTo>
                <a:lnTo>
                  <a:pt x="159156" y="107759"/>
                </a:lnTo>
                <a:lnTo>
                  <a:pt x="159245" y="107950"/>
                </a:lnTo>
                <a:lnTo>
                  <a:pt x="159346" y="108178"/>
                </a:lnTo>
                <a:lnTo>
                  <a:pt x="159397" y="107759"/>
                </a:lnTo>
                <a:lnTo>
                  <a:pt x="159512" y="106845"/>
                </a:lnTo>
                <a:close/>
              </a:path>
              <a:path w="628015" h="707390">
                <a:moveTo>
                  <a:pt x="160324" y="341960"/>
                </a:moveTo>
                <a:lnTo>
                  <a:pt x="157607" y="339090"/>
                </a:lnTo>
                <a:lnTo>
                  <a:pt x="154495" y="341960"/>
                </a:lnTo>
                <a:lnTo>
                  <a:pt x="160324" y="341960"/>
                </a:lnTo>
                <a:close/>
              </a:path>
              <a:path w="628015" h="707390">
                <a:moveTo>
                  <a:pt x="162179" y="376466"/>
                </a:moveTo>
                <a:lnTo>
                  <a:pt x="162153" y="375920"/>
                </a:lnTo>
                <a:lnTo>
                  <a:pt x="162001" y="375920"/>
                </a:lnTo>
                <a:lnTo>
                  <a:pt x="162179" y="376466"/>
                </a:lnTo>
                <a:close/>
              </a:path>
              <a:path w="628015" h="707390">
                <a:moveTo>
                  <a:pt x="162661" y="115570"/>
                </a:moveTo>
                <a:lnTo>
                  <a:pt x="159346" y="108178"/>
                </a:lnTo>
                <a:lnTo>
                  <a:pt x="159232" y="109054"/>
                </a:lnTo>
                <a:lnTo>
                  <a:pt x="159219" y="109220"/>
                </a:lnTo>
                <a:lnTo>
                  <a:pt x="159092" y="110134"/>
                </a:lnTo>
                <a:lnTo>
                  <a:pt x="159004" y="110845"/>
                </a:lnTo>
                <a:lnTo>
                  <a:pt x="158915" y="116840"/>
                </a:lnTo>
                <a:lnTo>
                  <a:pt x="162661" y="115570"/>
                </a:lnTo>
                <a:close/>
              </a:path>
              <a:path w="628015" h="707390">
                <a:moveTo>
                  <a:pt x="162687" y="419100"/>
                </a:moveTo>
                <a:lnTo>
                  <a:pt x="162598" y="418274"/>
                </a:lnTo>
                <a:lnTo>
                  <a:pt x="161759" y="420370"/>
                </a:lnTo>
                <a:lnTo>
                  <a:pt x="162687" y="419100"/>
                </a:lnTo>
                <a:close/>
              </a:path>
              <a:path w="628015" h="707390">
                <a:moveTo>
                  <a:pt x="162991" y="378968"/>
                </a:moveTo>
                <a:lnTo>
                  <a:pt x="162179" y="376466"/>
                </a:lnTo>
                <a:lnTo>
                  <a:pt x="162255" y="378460"/>
                </a:lnTo>
                <a:lnTo>
                  <a:pt x="162991" y="378968"/>
                </a:lnTo>
                <a:close/>
              </a:path>
              <a:path w="628015" h="707390">
                <a:moveTo>
                  <a:pt x="164541" y="113030"/>
                </a:moveTo>
                <a:lnTo>
                  <a:pt x="163118" y="108178"/>
                </a:lnTo>
                <a:lnTo>
                  <a:pt x="163093" y="107759"/>
                </a:lnTo>
                <a:lnTo>
                  <a:pt x="163271" y="106845"/>
                </a:lnTo>
                <a:lnTo>
                  <a:pt x="162750" y="106845"/>
                </a:lnTo>
                <a:lnTo>
                  <a:pt x="162407" y="109054"/>
                </a:lnTo>
                <a:lnTo>
                  <a:pt x="162331" y="109537"/>
                </a:lnTo>
                <a:lnTo>
                  <a:pt x="162242" y="110134"/>
                </a:lnTo>
                <a:lnTo>
                  <a:pt x="162153" y="110667"/>
                </a:lnTo>
                <a:lnTo>
                  <a:pt x="162077" y="111226"/>
                </a:lnTo>
                <a:lnTo>
                  <a:pt x="161988" y="111760"/>
                </a:lnTo>
                <a:lnTo>
                  <a:pt x="162775" y="114300"/>
                </a:lnTo>
                <a:lnTo>
                  <a:pt x="164541" y="113030"/>
                </a:lnTo>
                <a:close/>
              </a:path>
              <a:path w="628015" h="707390">
                <a:moveTo>
                  <a:pt x="182562" y="389890"/>
                </a:moveTo>
                <a:lnTo>
                  <a:pt x="182549" y="389610"/>
                </a:lnTo>
                <a:lnTo>
                  <a:pt x="182194" y="389890"/>
                </a:lnTo>
                <a:lnTo>
                  <a:pt x="181165" y="391160"/>
                </a:lnTo>
                <a:lnTo>
                  <a:pt x="181584" y="391795"/>
                </a:lnTo>
                <a:lnTo>
                  <a:pt x="181889" y="391160"/>
                </a:lnTo>
                <a:lnTo>
                  <a:pt x="182562" y="389890"/>
                </a:lnTo>
                <a:close/>
              </a:path>
              <a:path w="628015" h="707390">
                <a:moveTo>
                  <a:pt x="187020" y="385457"/>
                </a:moveTo>
                <a:lnTo>
                  <a:pt x="184378" y="383540"/>
                </a:lnTo>
                <a:lnTo>
                  <a:pt x="184327" y="384987"/>
                </a:lnTo>
                <a:lnTo>
                  <a:pt x="187020" y="385457"/>
                </a:lnTo>
                <a:close/>
              </a:path>
              <a:path w="628015" h="707390">
                <a:moveTo>
                  <a:pt x="188912" y="138430"/>
                </a:moveTo>
                <a:lnTo>
                  <a:pt x="188175" y="138430"/>
                </a:lnTo>
                <a:lnTo>
                  <a:pt x="187566" y="139700"/>
                </a:lnTo>
                <a:lnTo>
                  <a:pt x="188442" y="140081"/>
                </a:lnTo>
                <a:lnTo>
                  <a:pt x="188455" y="139700"/>
                </a:lnTo>
                <a:lnTo>
                  <a:pt x="188772" y="138836"/>
                </a:lnTo>
                <a:lnTo>
                  <a:pt x="188823" y="138671"/>
                </a:lnTo>
                <a:lnTo>
                  <a:pt x="188912" y="138430"/>
                </a:lnTo>
                <a:close/>
              </a:path>
              <a:path w="628015" h="707390">
                <a:moveTo>
                  <a:pt x="190779" y="139700"/>
                </a:moveTo>
                <a:lnTo>
                  <a:pt x="190017" y="139700"/>
                </a:lnTo>
                <a:lnTo>
                  <a:pt x="190690" y="140233"/>
                </a:lnTo>
                <a:lnTo>
                  <a:pt x="190779" y="139700"/>
                </a:lnTo>
                <a:close/>
              </a:path>
              <a:path w="628015" h="707390">
                <a:moveTo>
                  <a:pt x="191884" y="131203"/>
                </a:moveTo>
                <a:lnTo>
                  <a:pt x="191452" y="131381"/>
                </a:lnTo>
                <a:lnTo>
                  <a:pt x="189344" y="132384"/>
                </a:lnTo>
                <a:lnTo>
                  <a:pt x="190195" y="132384"/>
                </a:lnTo>
                <a:lnTo>
                  <a:pt x="190550" y="132854"/>
                </a:lnTo>
                <a:lnTo>
                  <a:pt x="190804" y="132384"/>
                </a:lnTo>
                <a:lnTo>
                  <a:pt x="190652" y="132384"/>
                </a:lnTo>
                <a:lnTo>
                  <a:pt x="191884" y="131203"/>
                </a:lnTo>
                <a:close/>
              </a:path>
              <a:path w="628015" h="707390">
                <a:moveTo>
                  <a:pt x="192862" y="139700"/>
                </a:moveTo>
                <a:lnTo>
                  <a:pt x="192747" y="138430"/>
                </a:lnTo>
                <a:lnTo>
                  <a:pt x="192646" y="137325"/>
                </a:lnTo>
                <a:lnTo>
                  <a:pt x="192519" y="137325"/>
                </a:lnTo>
                <a:lnTo>
                  <a:pt x="190779" y="139700"/>
                </a:lnTo>
                <a:lnTo>
                  <a:pt x="192862" y="139700"/>
                </a:lnTo>
                <a:close/>
              </a:path>
              <a:path w="628015" h="707390">
                <a:moveTo>
                  <a:pt x="193192" y="142240"/>
                </a:moveTo>
                <a:lnTo>
                  <a:pt x="190690" y="140233"/>
                </a:lnTo>
                <a:lnTo>
                  <a:pt x="190652" y="140411"/>
                </a:lnTo>
                <a:lnTo>
                  <a:pt x="190550" y="140970"/>
                </a:lnTo>
                <a:lnTo>
                  <a:pt x="188442" y="140081"/>
                </a:lnTo>
                <a:lnTo>
                  <a:pt x="188264" y="140233"/>
                </a:lnTo>
                <a:lnTo>
                  <a:pt x="188074" y="140766"/>
                </a:lnTo>
                <a:lnTo>
                  <a:pt x="187998" y="140970"/>
                </a:lnTo>
                <a:lnTo>
                  <a:pt x="189776" y="140970"/>
                </a:lnTo>
                <a:lnTo>
                  <a:pt x="189852" y="143281"/>
                </a:lnTo>
                <a:lnTo>
                  <a:pt x="190246" y="143281"/>
                </a:lnTo>
                <a:lnTo>
                  <a:pt x="191884" y="142240"/>
                </a:lnTo>
                <a:lnTo>
                  <a:pt x="191770" y="142748"/>
                </a:lnTo>
                <a:lnTo>
                  <a:pt x="191655" y="143281"/>
                </a:lnTo>
                <a:lnTo>
                  <a:pt x="193192" y="142240"/>
                </a:lnTo>
                <a:close/>
              </a:path>
              <a:path w="628015" h="707390">
                <a:moveTo>
                  <a:pt x="193916" y="152209"/>
                </a:moveTo>
                <a:lnTo>
                  <a:pt x="193840" y="150901"/>
                </a:lnTo>
                <a:lnTo>
                  <a:pt x="193763" y="149910"/>
                </a:lnTo>
                <a:lnTo>
                  <a:pt x="191300" y="149910"/>
                </a:lnTo>
                <a:lnTo>
                  <a:pt x="191198" y="151130"/>
                </a:lnTo>
                <a:lnTo>
                  <a:pt x="193916" y="152209"/>
                </a:lnTo>
                <a:close/>
              </a:path>
              <a:path w="628015" h="707390">
                <a:moveTo>
                  <a:pt x="193992" y="153314"/>
                </a:moveTo>
                <a:lnTo>
                  <a:pt x="193865" y="153314"/>
                </a:lnTo>
                <a:lnTo>
                  <a:pt x="193141" y="153809"/>
                </a:lnTo>
                <a:lnTo>
                  <a:pt x="193408" y="153809"/>
                </a:lnTo>
                <a:lnTo>
                  <a:pt x="193560" y="154203"/>
                </a:lnTo>
                <a:lnTo>
                  <a:pt x="193662" y="154444"/>
                </a:lnTo>
                <a:lnTo>
                  <a:pt x="193954" y="153809"/>
                </a:lnTo>
                <a:lnTo>
                  <a:pt x="193992" y="153314"/>
                </a:lnTo>
                <a:close/>
              </a:path>
              <a:path w="628015" h="707390">
                <a:moveTo>
                  <a:pt x="194449" y="156324"/>
                </a:moveTo>
                <a:lnTo>
                  <a:pt x="193662" y="154444"/>
                </a:lnTo>
                <a:lnTo>
                  <a:pt x="193649" y="156324"/>
                </a:lnTo>
                <a:lnTo>
                  <a:pt x="194449" y="156324"/>
                </a:lnTo>
                <a:close/>
              </a:path>
              <a:path w="628015" h="707390">
                <a:moveTo>
                  <a:pt x="195262" y="147383"/>
                </a:moveTo>
                <a:lnTo>
                  <a:pt x="195173" y="145897"/>
                </a:lnTo>
                <a:lnTo>
                  <a:pt x="194487" y="145122"/>
                </a:lnTo>
                <a:lnTo>
                  <a:pt x="194322" y="144907"/>
                </a:lnTo>
                <a:lnTo>
                  <a:pt x="192874" y="144907"/>
                </a:lnTo>
                <a:lnTo>
                  <a:pt x="192900" y="145669"/>
                </a:lnTo>
                <a:lnTo>
                  <a:pt x="191871" y="144907"/>
                </a:lnTo>
                <a:lnTo>
                  <a:pt x="192316" y="144907"/>
                </a:lnTo>
                <a:lnTo>
                  <a:pt x="191541" y="143827"/>
                </a:lnTo>
                <a:lnTo>
                  <a:pt x="191439" y="144259"/>
                </a:lnTo>
                <a:lnTo>
                  <a:pt x="191389" y="144513"/>
                </a:lnTo>
                <a:lnTo>
                  <a:pt x="191300" y="144907"/>
                </a:lnTo>
                <a:lnTo>
                  <a:pt x="191693" y="144907"/>
                </a:lnTo>
                <a:lnTo>
                  <a:pt x="191579" y="146354"/>
                </a:lnTo>
                <a:lnTo>
                  <a:pt x="191465" y="147878"/>
                </a:lnTo>
                <a:lnTo>
                  <a:pt x="191630" y="147383"/>
                </a:lnTo>
                <a:lnTo>
                  <a:pt x="192976" y="147383"/>
                </a:lnTo>
                <a:lnTo>
                  <a:pt x="192913" y="145897"/>
                </a:lnTo>
                <a:lnTo>
                  <a:pt x="193230" y="145897"/>
                </a:lnTo>
                <a:lnTo>
                  <a:pt x="195262" y="147383"/>
                </a:lnTo>
                <a:close/>
              </a:path>
              <a:path w="628015" h="707390">
                <a:moveTo>
                  <a:pt x="195402" y="150901"/>
                </a:moveTo>
                <a:lnTo>
                  <a:pt x="194525" y="152209"/>
                </a:lnTo>
                <a:lnTo>
                  <a:pt x="194398" y="152400"/>
                </a:lnTo>
                <a:lnTo>
                  <a:pt x="193916" y="152209"/>
                </a:lnTo>
                <a:lnTo>
                  <a:pt x="193979" y="153238"/>
                </a:lnTo>
                <a:lnTo>
                  <a:pt x="195173" y="152400"/>
                </a:lnTo>
                <a:lnTo>
                  <a:pt x="195287" y="151650"/>
                </a:lnTo>
                <a:lnTo>
                  <a:pt x="195402" y="150901"/>
                </a:lnTo>
                <a:close/>
              </a:path>
              <a:path w="628015" h="707390">
                <a:moveTo>
                  <a:pt x="195732" y="153314"/>
                </a:moveTo>
                <a:lnTo>
                  <a:pt x="195008" y="153809"/>
                </a:lnTo>
                <a:lnTo>
                  <a:pt x="195275" y="153809"/>
                </a:lnTo>
                <a:lnTo>
                  <a:pt x="195554" y="153809"/>
                </a:lnTo>
                <a:lnTo>
                  <a:pt x="195732" y="153314"/>
                </a:lnTo>
                <a:close/>
              </a:path>
              <a:path w="628015" h="707390">
                <a:moveTo>
                  <a:pt x="196126" y="154965"/>
                </a:moveTo>
                <a:lnTo>
                  <a:pt x="195275" y="153809"/>
                </a:lnTo>
                <a:lnTo>
                  <a:pt x="195351" y="154203"/>
                </a:lnTo>
                <a:lnTo>
                  <a:pt x="195618" y="154965"/>
                </a:lnTo>
                <a:lnTo>
                  <a:pt x="196126" y="154965"/>
                </a:lnTo>
                <a:close/>
              </a:path>
              <a:path w="628015" h="707390">
                <a:moveTo>
                  <a:pt x="196126" y="149009"/>
                </a:moveTo>
                <a:lnTo>
                  <a:pt x="195681" y="149009"/>
                </a:lnTo>
                <a:lnTo>
                  <a:pt x="195605" y="149517"/>
                </a:lnTo>
                <a:lnTo>
                  <a:pt x="195491" y="150291"/>
                </a:lnTo>
                <a:lnTo>
                  <a:pt x="195402" y="150901"/>
                </a:lnTo>
                <a:lnTo>
                  <a:pt x="196024" y="149910"/>
                </a:lnTo>
                <a:lnTo>
                  <a:pt x="196126" y="149009"/>
                </a:lnTo>
                <a:close/>
              </a:path>
              <a:path w="628015" h="707390">
                <a:moveTo>
                  <a:pt x="196697" y="152400"/>
                </a:moveTo>
                <a:lnTo>
                  <a:pt x="196049" y="152400"/>
                </a:lnTo>
                <a:lnTo>
                  <a:pt x="195732" y="153314"/>
                </a:lnTo>
                <a:lnTo>
                  <a:pt x="196380" y="152666"/>
                </a:lnTo>
                <a:lnTo>
                  <a:pt x="196697" y="152400"/>
                </a:lnTo>
                <a:close/>
              </a:path>
              <a:path w="628015" h="707390">
                <a:moveTo>
                  <a:pt x="197142" y="156324"/>
                </a:moveTo>
                <a:lnTo>
                  <a:pt x="197129" y="155803"/>
                </a:lnTo>
                <a:lnTo>
                  <a:pt x="196392" y="154965"/>
                </a:lnTo>
                <a:lnTo>
                  <a:pt x="196126" y="154965"/>
                </a:lnTo>
                <a:lnTo>
                  <a:pt x="197142" y="156324"/>
                </a:lnTo>
                <a:close/>
              </a:path>
              <a:path w="628015" h="707390">
                <a:moveTo>
                  <a:pt x="198526" y="135153"/>
                </a:moveTo>
                <a:lnTo>
                  <a:pt x="198501" y="134785"/>
                </a:lnTo>
                <a:lnTo>
                  <a:pt x="197916" y="134785"/>
                </a:lnTo>
                <a:lnTo>
                  <a:pt x="198526" y="135153"/>
                </a:lnTo>
                <a:close/>
              </a:path>
              <a:path w="628015" h="707390">
                <a:moveTo>
                  <a:pt x="199072" y="134785"/>
                </a:moveTo>
                <a:lnTo>
                  <a:pt x="199034" y="132384"/>
                </a:lnTo>
                <a:lnTo>
                  <a:pt x="198412" y="132384"/>
                </a:lnTo>
                <a:lnTo>
                  <a:pt x="197980" y="132384"/>
                </a:lnTo>
                <a:lnTo>
                  <a:pt x="197904" y="133794"/>
                </a:lnTo>
                <a:lnTo>
                  <a:pt x="198412" y="133794"/>
                </a:lnTo>
                <a:lnTo>
                  <a:pt x="198501" y="134785"/>
                </a:lnTo>
                <a:lnTo>
                  <a:pt x="199072" y="134785"/>
                </a:lnTo>
                <a:close/>
              </a:path>
              <a:path w="628015" h="707390">
                <a:moveTo>
                  <a:pt x="199339" y="151130"/>
                </a:moveTo>
                <a:lnTo>
                  <a:pt x="199009" y="150901"/>
                </a:lnTo>
                <a:lnTo>
                  <a:pt x="199085" y="152006"/>
                </a:lnTo>
                <a:lnTo>
                  <a:pt x="199136" y="152209"/>
                </a:lnTo>
                <a:lnTo>
                  <a:pt x="199237" y="152006"/>
                </a:lnTo>
                <a:lnTo>
                  <a:pt x="199339" y="151130"/>
                </a:lnTo>
                <a:close/>
              </a:path>
              <a:path w="628015" h="707390">
                <a:moveTo>
                  <a:pt x="199580" y="153809"/>
                </a:moveTo>
                <a:lnTo>
                  <a:pt x="199263" y="152666"/>
                </a:lnTo>
                <a:lnTo>
                  <a:pt x="199072" y="153314"/>
                </a:lnTo>
                <a:lnTo>
                  <a:pt x="199021" y="153809"/>
                </a:lnTo>
                <a:lnTo>
                  <a:pt x="197459" y="153809"/>
                </a:lnTo>
                <a:lnTo>
                  <a:pt x="197358" y="154444"/>
                </a:lnTo>
                <a:lnTo>
                  <a:pt x="197231" y="155181"/>
                </a:lnTo>
                <a:lnTo>
                  <a:pt x="197129" y="155803"/>
                </a:lnTo>
                <a:lnTo>
                  <a:pt x="197586" y="156324"/>
                </a:lnTo>
                <a:lnTo>
                  <a:pt x="199110" y="156324"/>
                </a:lnTo>
                <a:lnTo>
                  <a:pt x="199034" y="153809"/>
                </a:lnTo>
                <a:lnTo>
                  <a:pt x="199580" y="153809"/>
                </a:lnTo>
                <a:close/>
              </a:path>
              <a:path w="628015" h="707390">
                <a:moveTo>
                  <a:pt x="200190" y="156324"/>
                </a:moveTo>
                <a:lnTo>
                  <a:pt x="199110" y="156324"/>
                </a:lnTo>
                <a:lnTo>
                  <a:pt x="199136" y="157581"/>
                </a:lnTo>
                <a:lnTo>
                  <a:pt x="200025" y="157581"/>
                </a:lnTo>
                <a:lnTo>
                  <a:pt x="200113" y="156883"/>
                </a:lnTo>
                <a:lnTo>
                  <a:pt x="200190" y="156324"/>
                </a:lnTo>
                <a:close/>
              </a:path>
              <a:path w="628015" h="707390">
                <a:moveTo>
                  <a:pt x="200253" y="149009"/>
                </a:moveTo>
                <a:lnTo>
                  <a:pt x="196951" y="147383"/>
                </a:lnTo>
                <a:lnTo>
                  <a:pt x="196723" y="147383"/>
                </a:lnTo>
                <a:lnTo>
                  <a:pt x="199301" y="145897"/>
                </a:lnTo>
                <a:lnTo>
                  <a:pt x="196329" y="145897"/>
                </a:lnTo>
                <a:lnTo>
                  <a:pt x="196227" y="147383"/>
                </a:lnTo>
                <a:lnTo>
                  <a:pt x="196126" y="149009"/>
                </a:lnTo>
                <a:lnTo>
                  <a:pt x="196342" y="149009"/>
                </a:lnTo>
                <a:lnTo>
                  <a:pt x="198742" y="150723"/>
                </a:lnTo>
                <a:lnTo>
                  <a:pt x="198653" y="150291"/>
                </a:lnTo>
                <a:lnTo>
                  <a:pt x="198564" y="149910"/>
                </a:lnTo>
                <a:lnTo>
                  <a:pt x="198475" y="149517"/>
                </a:lnTo>
                <a:lnTo>
                  <a:pt x="198361" y="149009"/>
                </a:lnTo>
                <a:lnTo>
                  <a:pt x="200253" y="149009"/>
                </a:lnTo>
                <a:close/>
              </a:path>
              <a:path w="628015" h="707390">
                <a:moveTo>
                  <a:pt x="200329" y="130962"/>
                </a:moveTo>
                <a:lnTo>
                  <a:pt x="199123" y="129667"/>
                </a:lnTo>
                <a:lnTo>
                  <a:pt x="198907" y="130111"/>
                </a:lnTo>
                <a:lnTo>
                  <a:pt x="198475" y="132092"/>
                </a:lnTo>
                <a:lnTo>
                  <a:pt x="200329" y="130962"/>
                </a:lnTo>
                <a:close/>
              </a:path>
              <a:path w="628015" h="707390">
                <a:moveTo>
                  <a:pt x="200571" y="130810"/>
                </a:moveTo>
                <a:lnTo>
                  <a:pt x="200329" y="130962"/>
                </a:lnTo>
                <a:lnTo>
                  <a:pt x="200571" y="131203"/>
                </a:lnTo>
                <a:lnTo>
                  <a:pt x="200571" y="130810"/>
                </a:lnTo>
                <a:close/>
              </a:path>
              <a:path w="628015" h="707390">
                <a:moveTo>
                  <a:pt x="201333" y="143649"/>
                </a:moveTo>
                <a:lnTo>
                  <a:pt x="201104" y="143827"/>
                </a:lnTo>
                <a:lnTo>
                  <a:pt x="200240" y="144907"/>
                </a:lnTo>
                <a:lnTo>
                  <a:pt x="199148" y="143649"/>
                </a:lnTo>
                <a:lnTo>
                  <a:pt x="199237" y="144259"/>
                </a:lnTo>
                <a:lnTo>
                  <a:pt x="199694" y="145897"/>
                </a:lnTo>
                <a:lnTo>
                  <a:pt x="200596" y="145897"/>
                </a:lnTo>
                <a:lnTo>
                  <a:pt x="201091" y="146354"/>
                </a:lnTo>
                <a:lnTo>
                  <a:pt x="201193" y="144907"/>
                </a:lnTo>
                <a:lnTo>
                  <a:pt x="201307" y="143827"/>
                </a:lnTo>
                <a:lnTo>
                  <a:pt x="201333" y="143649"/>
                </a:lnTo>
                <a:close/>
              </a:path>
              <a:path w="628015" h="707390">
                <a:moveTo>
                  <a:pt x="201599" y="149009"/>
                </a:moveTo>
                <a:lnTo>
                  <a:pt x="200723" y="149009"/>
                </a:lnTo>
                <a:lnTo>
                  <a:pt x="200431" y="149009"/>
                </a:lnTo>
                <a:lnTo>
                  <a:pt x="200253" y="149009"/>
                </a:lnTo>
                <a:lnTo>
                  <a:pt x="201549" y="149656"/>
                </a:lnTo>
                <a:lnTo>
                  <a:pt x="201599" y="149009"/>
                </a:lnTo>
                <a:close/>
              </a:path>
              <a:path w="628015" h="707390">
                <a:moveTo>
                  <a:pt x="201676" y="132384"/>
                </a:moveTo>
                <a:lnTo>
                  <a:pt x="200571" y="131203"/>
                </a:lnTo>
                <a:lnTo>
                  <a:pt x="200571" y="132384"/>
                </a:lnTo>
                <a:lnTo>
                  <a:pt x="201676" y="132384"/>
                </a:lnTo>
                <a:close/>
              </a:path>
              <a:path w="628015" h="707390">
                <a:moveTo>
                  <a:pt x="201688" y="142240"/>
                </a:moveTo>
                <a:lnTo>
                  <a:pt x="200139" y="142240"/>
                </a:lnTo>
                <a:lnTo>
                  <a:pt x="199872" y="143281"/>
                </a:lnTo>
                <a:lnTo>
                  <a:pt x="199771" y="143649"/>
                </a:lnTo>
                <a:lnTo>
                  <a:pt x="200837" y="143649"/>
                </a:lnTo>
                <a:lnTo>
                  <a:pt x="201688" y="142240"/>
                </a:lnTo>
                <a:close/>
              </a:path>
              <a:path w="628015" h="707390">
                <a:moveTo>
                  <a:pt x="202006" y="142240"/>
                </a:moveTo>
                <a:lnTo>
                  <a:pt x="201866" y="141719"/>
                </a:lnTo>
                <a:lnTo>
                  <a:pt x="201688" y="142240"/>
                </a:lnTo>
                <a:lnTo>
                  <a:pt x="202006" y="142240"/>
                </a:lnTo>
                <a:close/>
              </a:path>
              <a:path w="628015" h="707390">
                <a:moveTo>
                  <a:pt x="203492" y="150596"/>
                </a:moveTo>
                <a:lnTo>
                  <a:pt x="202349" y="149910"/>
                </a:lnTo>
                <a:lnTo>
                  <a:pt x="201993" y="149517"/>
                </a:lnTo>
                <a:lnTo>
                  <a:pt x="202082" y="147878"/>
                </a:lnTo>
                <a:lnTo>
                  <a:pt x="201739" y="149009"/>
                </a:lnTo>
                <a:lnTo>
                  <a:pt x="201803" y="149275"/>
                </a:lnTo>
                <a:lnTo>
                  <a:pt x="201625" y="149517"/>
                </a:lnTo>
                <a:lnTo>
                  <a:pt x="201587" y="149669"/>
                </a:lnTo>
                <a:lnTo>
                  <a:pt x="201968" y="149860"/>
                </a:lnTo>
                <a:lnTo>
                  <a:pt x="201701" y="149910"/>
                </a:lnTo>
                <a:lnTo>
                  <a:pt x="203492" y="150596"/>
                </a:lnTo>
                <a:close/>
              </a:path>
              <a:path w="628015" h="707390">
                <a:moveTo>
                  <a:pt x="204558" y="157581"/>
                </a:moveTo>
                <a:lnTo>
                  <a:pt x="203466" y="156324"/>
                </a:lnTo>
                <a:lnTo>
                  <a:pt x="203238" y="156324"/>
                </a:lnTo>
                <a:lnTo>
                  <a:pt x="201866" y="157581"/>
                </a:lnTo>
                <a:lnTo>
                  <a:pt x="204558" y="157581"/>
                </a:lnTo>
                <a:close/>
              </a:path>
              <a:path w="628015" h="707390">
                <a:moveTo>
                  <a:pt x="204635" y="149910"/>
                </a:moveTo>
                <a:lnTo>
                  <a:pt x="204444" y="149517"/>
                </a:lnTo>
                <a:lnTo>
                  <a:pt x="204343" y="149275"/>
                </a:lnTo>
                <a:lnTo>
                  <a:pt x="204241" y="149009"/>
                </a:lnTo>
                <a:lnTo>
                  <a:pt x="203593" y="147383"/>
                </a:lnTo>
                <a:lnTo>
                  <a:pt x="204025" y="146646"/>
                </a:lnTo>
                <a:lnTo>
                  <a:pt x="204533" y="145897"/>
                </a:lnTo>
                <a:lnTo>
                  <a:pt x="204368" y="145897"/>
                </a:lnTo>
                <a:lnTo>
                  <a:pt x="204000" y="145122"/>
                </a:lnTo>
                <a:lnTo>
                  <a:pt x="203898" y="144907"/>
                </a:lnTo>
                <a:lnTo>
                  <a:pt x="203746" y="144907"/>
                </a:lnTo>
                <a:lnTo>
                  <a:pt x="201930" y="147154"/>
                </a:lnTo>
                <a:lnTo>
                  <a:pt x="201091" y="146354"/>
                </a:lnTo>
                <a:lnTo>
                  <a:pt x="201015" y="146494"/>
                </a:lnTo>
                <a:lnTo>
                  <a:pt x="200914" y="147383"/>
                </a:lnTo>
                <a:lnTo>
                  <a:pt x="200850" y="147878"/>
                </a:lnTo>
                <a:lnTo>
                  <a:pt x="200761" y="148602"/>
                </a:lnTo>
                <a:lnTo>
                  <a:pt x="201752" y="147383"/>
                </a:lnTo>
                <a:lnTo>
                  <a:pt x="202184" y="147383"/>
                </a:lnTo>
                <a:lnTo>
                  <a:pt x="204635" y="149910"/>
                </a:lnTo>
                <a:close/>
              </a:path>
              <a:path w="628015" h="707390">
                <a:moveTo>
                  <a:pt x="205232" y="129540"/>
                </a:moveTo>
                <a:lnTo>
                  <a:pt x="204800" y="129400"/>
                </a:lnTo>
                <a:lnTo>
                  <a:pt x="204000" y="129400"/>
                </a:lnTo>
                <a:lnTo>
                  <a:pt x="203962" y="131203"/>
                </a:lnTo>
                <a:lnTo>
                  <a:pt x="204063" y="130962"/>
                </a:lnTo>
                <a:lnTo>
                  <a:pt x="205130" y="129667"/>
                </a:lnTo>
                <a:lnTo>
                  <a:pt x="205232" y="129540"/>
                </a:lnTo>
                <a:close/>
              </a:path>
              <a:path w="628015" h="707390">
                <a:moveTo>
                  <a:pt x="205244" y="192684"/>
                </a:moveTo>
                <a:lnTo>
                  <a:pt x="204431" y="193040"/>
                </a:lnTo>
                <a:lnTo>
                  <a:pt x="202514" y="187960"/>
                </a:lnTo>
                <a:lnTo>
                  <a:pt x="202196" y="187960"/>
                </a:lnTo>
                <a:lnTo>
                  <a:pt x="204457" y="194310"/>
                </a:lnTo>
                <a:lnTo>
                  <a:pt x="205066" y="193040"/>
                </a:lnTo>
                <a:lnTo>
                  <a:pt x="205244" y="192684"/>
                </a:lnTo>
                <a:close/>
              </a:path>
              <a:path w="628015" h="707390">
                <a:moveTo>
                  <a:pt x="205613" y="273291"/>
                </a:moveTo>
                <a:lnTo>
                  <a:pt x="205320" y="272796"/>
                </a:lnTo>
                <a:lnTo>
                  <a:pt x="204292" y="270510"/>
                </a:lnTo>
                <a:lnTo>
                  <a:pt x="201155" y="269455"/>
                </a:lnTo>
                <a:lnTo>
                  <a:pt x="201104" y="270319"/>
                </a:lnTo>
                <a:lnTo>
                  <a:pt x="201002" y="271780"/>
                </a:lnTo>
                <a:lnTo>
                  <a:pt x="205613" y="273291"/>
                </a:lnTo>
                <a:close/>
              </a:path>
              <a:path w="628015" h="707390">
                <a:moveTo>
                  <a:pt x="212559" y="297256"/>
                </a:moveTo>
                <a:lnTo>
                  <a:pt x="208546" y="293370"/>
                </a:lnTo>
                <a:lnTo>
                  <a:pt x="207810" y="295186"/>
                </a:lnTo>
                <a:lnTo>
                  <a:pt x="207746" y="295363"/>
                </a:lnTo>
                <a:lnTo>
                  <a:pt x="208064" y="295910"/>
                </a:lnTo>
                <a:lnTo>
                  <a:pt x="209499" y="295910"/>
                </a:lnTo>
                <a:lnTo>
                  <a:pt x="209029" y="297256"/>
                </a:lnTo>
                <a:lnTo>
                  <a:pt x="208965" y="297472"/>
                </a:lnTo>
                <a:lnTo>
                  <a:pt x="209524" y="298450"/>
                </a:lnTo>
                <a:lnTo>
                  <a:pt x="212013" y="297472"/>
                </a:lnTo>
                <a:lnTo>
                  <a:pt x="212369" y="297256"/>
                </a:lnTo>
                <a:lnTo>
                  <a:pt x="212559" y="297256"/>
                </a:lnTo>
                <a:close/>
              </a:path>
              <a:path w="628015" h="707390">
                <a:moveTo>
                  <a:pt x="213791" y="157581"/>
                </a:moveTo>
                <a:lnTo>
                  <a:pt x="213652" y="157289"/>
                </a:lnTo>
                <a:lnTo>
                  <a:pt x="213144" y="155181"/>
                </a:lnTo>
                <a:lnTo>
                  <a:pt x="213029" y="155803"/>
                </a:lnTo>
                <a:lnTo>
                  <a:pt x="213004" y="156883"/>
                </a:lnTo>
                <a:lnTo>
                  <a:pt x="213791" y="157581"/>
                </a:lnTo>
                <a:close/>
              </a:path>
              <a:path w="628015" h="707390">
                <a:moveTo>
                  <a:pt x="213817" y="149009"/>
                </a:moveTo>
                <a:lnTo>
                  <a:pt x="212902" y="149009"/>
                </a:lnTo>
                <a:lnTo>
                  <a:pt x="212979" y="154444"/>
                </a:lnTo>
                <a:lnTo>
                  <a:pt x="213093" y="154965"/>
                </a:lnTo>
                <a:lnTo>
                  <a:pt x="213182" y="153314"/>
                </a:lnTo>
                <a:lnTo>
                  <a:pt x="213309" y="151498"/>
                </a:lnTo>
                <a:lnTo>
                  <a:pt x="213410" y="149910"/>
                </a:lnTo>
                <a:lnTo>
                  <a:pt x="213575" y="149517"/>
                </a:lnTo>
                <a:lnTo>
                  <a:pt x="213817" y="149009"/>
                </a:lnTo>
                <a:close/>
              </a:path>
              <a:path w="628015" h="707390">
                <a:moveTo>
                  <a:pt x="214299" y="134785"/>
                </a:moveTo>
                <a:lnTo>
                  <a:pt x="214210" y="134454"/>
                </a:lnTo>
                <a:lnTo>
                  <a:pt x="214147" y="134239"/>
                </a:lnTo>
                <a:lnTo>
                  <a:pt x="214071" y="134010"/>
                </a:lnTo>
                <a:lnTo>
                  <a:pt x="213893" y="134239"/>
                </a:lnTo>
                <a:lnTo>
                  <a:pt x="213779" y="134785"/>
                </a:lnTo>
                <a:lnTo>
                  <a:pt x="214299" y="134785"/>
                </a:lnTo>
                <a:close/>
              </a:path>
              <a:path w="628015" h="707390">
                <a:moveTo>
                  <a:pt x="215582" y="280670"/>
                </a:moveTo>
                <a:lnTo>
                  <a:pt x="211378" y="279400"/>
                </a:lnTo>
                <a:lnTo>
                  <a:pt x="211378" y="278130"/>
                </a:lnTo>
                <a:lnTo>
                  <a:pt x="208762" y="274320"/>
                </a:lnTo>
                <a:lnTo>
                  <a:pt x="205613" y="273291"/>
                </a:lnTo>
                <a:lnTo>
                  <a:pt x="206006" y="274320"/>
                </a:lnTo>
                <a:lnTo>
                  <a:pt x="207708" y="278130"/>
                </a:lnTo>
                <a:lnTo>
                  <a:pt x="213690" y="281940"/>
                </a:lnTo>
                <a:lnTo>
                  <a:pt x="215582" y="280670"/>
                </a:lnTo>
                <a:close/>
              </a:path>
              <a:path w="628015" h="707390">
                <a:moveTo>
                  <a:pt x="216344" y="544830"/>
                </a:moveTo>
                <a:lnTo>
                  <a:pt x="214579" y="535940"/>
                </a:lnTo>
                <a:lnTo>
                  <a:pt x="214020" y="537222"/>
                </a:lnTo>
                <a:lnTo>
                  <a:pt x="213118" y="539750"/>
                </a:lnTo>
                <a:lnTo>
                  <a:pt x="213220" y="542848"/>
                </a:lnTo>
                <a:lnTo>
                  <a:pt x="213334" y="546100"/>
                </a:lnTo>
                <a:lnTo>
                  <a:pt x="215226" y="548640"/>
                </a:lnTo>
                <a:lnTo>
                  <a:pt x="216344" y="544830"/>
                </a:lnTo>
                <a:close/>
              </a:path>
              <a:path w="628015" h="707390">
                <a:moveTo>
                  <a:pt x="217830" y="152006"/>
                </a:moveTo>
                <a:lnTo>
                  <a:pt x="216115" y="153809"/>
                </a:lnTo>
                <a:lnTo>
                  <a:pt x="216319" y="153809"/>
                </a:lnTo>
                <a:lnTo>
                  <a:pt x="217195" y="155422"/>
                </a:lnTo>
                <a:lnTo>
                  <a:pt x="217258" y="155181"/>
                </a:lnTo>
                <a:lnTo>
                  <a:pt x="217322" y="154965"/>
                </a:lnTo>
                <a:lnTo>
                  <a:pt x="217411" y="154444"/>
                </a:lnTo>
                <a:lnTo>
                  <a:pt x="217512" y="153809"/>
                </a:lnTo>
                <a:lnTo>
                  <a:pt x="217601" y="153314"/>
                </a:lnTo>
                <a:lnTo>
                  <a:pt x="217716" y="152666"/>
                </a:lnTo>
                <a:lnTo>
                  <a:pt x="217830" y="152006"/>
                </a:lnTo>
                <a:close/>
              </a:path>
              <a:path w="628015" h="707390">
                <a:moveTo>
                  <a:pt x="219862" y="293370"/>
                </a:moveTo>
                <a:lnTo>
                  <a:pt x="215582" y="289852"/>
                </a:lnTo>
                <a:lnTo>
                  <a:pt x="216687" y="292176"/>
                </a:lnTo>
                <a:lnTo>
                  <a:pt x="219862" y="293370"/>
                </a:lnTo>
                <a:close/>
              </a:path>
              <a:path w="628015" h="707390">
                <a:moveTo>
                  <a:pt x="225717" y="135001"/>
                </a:moveTo>
                <a:lnTo>
                  <a:pt x="223405" y="135953"/>
                </a:lnTo>
                <a:lnTo>
                  <a:pt x="223621" y="135953"/>
                </a:lnTo>
                <a:lnTo>
                  <a:pt x="224878" y="136944"/>
                </a:lnTo>
                <a:lnTo>
                  <a:pt x="225717" y="135001"/>
                </a:lnTo>
                <a:close/>
              </a:path>
              <a:path w="628015" h="707390">
                <a:moveTo>
                  <a:pt x="227037" y="145897"/>
                </a:moveTo>
                <a:lnTo>
                  <a:pt x="225348" y="145897"/>
                </a:lnTo>
                <a:lnTo>
                  <a:pt x="226606" y="146494"/>
                </a:lnTo>
                <a:lnTo>
                  <a:pt x="227037" y="145897"/>
                </a:lnTo>
                <a:close/>
              </a:path>
              <a:path w="628015" h="707390">
                <a:moveTo>
                  <a:pt x="229222" y="157581"/>
                </a:moveTo>
                <a:lnTo>
                  <a:pt x="226644" y="157581"/>
                </a:lnTo>
                <a:lnTo>
                  <a:pt x="227380" y="160147"/>
                </a:lnTo>
                <a:lnTo>
                  <a:pt x="228053" y="159092"/>
                </a:lnTo>
                <a:lnTo>
                  <a:pt x="229222" y="157581"/>
                </a:lnTo>
                <a:close/>
              </a:path>
              <a:path w="628015" h="707390">
                <a:moveTo>
                  <a:pt x="229654" y="149910"/>
                </a:moveTo>
                <a:lnTo>
                  <a:pt x="228930" y="149009"/>
                </a:lnTo>
                <a:lnTo>
                  <a:pt x="228409" y="149275"/>
                </a:lnTo>
                <a:lnTo>
                  <a:pt x="227380" y="149910"/>
                </a:lnTo>
                <a:lnTo>
                  <a:pt x="226898" y="150799"/>
                </a:lnTo>
                <a:lnTo>
                  <a:pt x="229450" y="149910"/>
                </a:lnTo>
                <a:lnTo>
                  <a:pt x="229654" y="149910"/>
                </a:lnTo>
                <a:close/>
              </a:path>
              <a:path w="628015" h="707390">
                <a:moveTo>
                  <a:pt x="229857" y="149910"/>
                </a:moveTo>
                <a:lnTo>
                  <a:pt x="229793" y="149009"/>
                </a:lnTo>
                <a:lnTo>
                  <a:pt x="229323" y="149009"/>
                </a:lnTo>
                <a:lnTo>
                  <a:pt x="229857" y="149910"/>
                </a:lnTo>
                <a:close/>
              </a:path>
              <a:path w="628015" h="707390">
                <a:moveTo>
                  <a:pt x="229933" y="129540"/>
                </a:moveTo>
                <a:lnTo>
                  <a:pt x="229146" y="128270"/>
                </a:lnTo>
                <a:lnTo>
                  <a:pt x="228447" y="128270"/>
                </a:lnTo>
                <a:lnTo>
                  <a:pt x="229349" y="129400"/>
                </a:lnTo>
                <a:lnTo>
                  <a:pt x="229463" y="129540"/>
                </a:lnTo>
                <a:lnTo>
                  <a:pt x="229933" y="129540"/>
                </a:lnTo>
                <a:close/>
              </a:path>
              <a:path w="628015" h="707390">
                <a:moveTo>
                  <a:pt x="230289" y="140970"/>
                </a:moveTo>
                <a:lnTo>
                  <a:pt x="228282" y="140970"/>
                </a:lnTo>
                <a:lnTo>
                  <a:pt x="228663" y="142240"/>
                </a:lnTo>
                <a:lnTo>
                  <a:pt x="229768" y="142748"/>
                </a:lnTo>
                <a:lnTo>
                  <a:pt x="230289" y="140970"/>
                </a:lnTo>
                <a:close/>
              </a:path>
              <a:path w="628015" h="707390">
                <a:moveTo>
                  <a:pt x="230644" y="130962"/>
                </a:moveTo>
                <a:lnTo>
                  <a:pt x="230225" y="131203"/>
                </a:lnTo>
                <a:lnTo>
                  <a:pt x="229298" y="131953"/>
                </a:lnTo>
                <a:lnTo>
                  <a:pt x="229298" y="132854"/>
                </a:lnTo>
                <a:lnTo>
                  <a:pt x="229184" y="132384"/>
                </a:lnTo>
                <a:lnTo>
                  <a:pt x="229298" y="132854"/>
                </a:lnTo>
                <a:lnTo>
                  <a:pt x="229298" y="131953"/>
                </a:lnTo>
                <a:lnTo>
                  <a:pt x="229082" y="132118"/>
                </a:lnTo>
                <a:lnTo>
                  <a:pt x="228904" y="131572"/>
                </a:lnTo>
                <a:lnTo>
                  <a:pt x="228142" y="129667"/>
                </a:lnTo>
                <a:lnTo>
                  <a:pt x="227838" y="130111"/>
                </a:lnTo>
                <a:lnTo>
                  <a:pt x="225818" y="134785"/>
                </a:lnTo>
                <a:lnTo>
                  <a:pt x="225717" y="135001"/>
                </a:lnTo>
                <a:lnTo>
                  <a:pt x="228574" y="133794"/>
                </a:lnTo>
                <a:lnTo>
                  <a:pt x="228917" y="133794"/>
                </a:lnTo>
                <a:lnTo>
                  <a:pt x="229400" y="133388"/>
                </a:lnTo>
                <a:lnTo>
                  <a:pt x="229577" y="133248"/>
                </a:lnTo>
                <a:lnTo>
                  <a:pt x="230047" y="132854"/>
                </a:lnTo>
                <a:lnTo>
                  <a:pt x="229882" y="132854"/>
                </a:lnTo>
                <a:lnTo>
                  <a:pt x="230251" y="132384"/>
                </a:lnTo>
                <a:lnTo>
                  <a:pt x="230441" y="132384"/>
                </a:lnTo>
                <a:lnTo>
                  <a:pt x="230555" y="131572"/>
                </a:lnTo>
                <a:lnTo>
                  <a:pt x="230644" y="130962"/>
                </a:lnTo>
                <a:close/>
              </a:path>
              <a:path w="628015" h="707390">
                <a:moveTo>
                  <a:pt x="231978" y="131381"/>
                </a:moveTo>
                <a:lnTo>
                  <a:pt x="231470" y="129667"/>
                </a:lnTo>
                <a:lnTo>
                  <a:pt x="231432" y="129540"/>
                </a:lnTo>
                <a:lnTo>
                  <a:pt x="229933" y="129540"/>
                </a:lnTo>
                <a:lnTo>
                  <a:pt x="230530" y="130517"/>
                </a:lnTo>
                <a:lnTo>
                  <a:pt x="230657" y="130810"/>
                </a:lnTo>
                <a:lnTo>
                  <a:pt x="231978" y="131381"/>
                </a:lnTo>
                <a:close/>
              </a:path>
              <a:path w="628015" h="707390">
                <a:moveTo>
                  <a:pt x="232206" y="145897"/>
                </a:moveTo>
                <a:lnTo>
                  <a:pt x="231914" y="145897"/>
                </a:lnTo>
                <a:lnTo>
                  <a:pt x="232029" y="146354"/>
                </a:lnTo>
                <a:lnTo>
                  <a:pt x="232105" y="146646"/>
                </a:lnTo>
                <a:lnTo>
                  <a:pt x="232206" y="145897"/>
                </a:lnTo>
                <a:close/>
              </a:path>
              <a:path w="628015" h="707390">
                <a:moveTo>
                  <a:pt x="232918" y="135001"/>
                </a:moveTo>
                <a:lnTo>
                  <a:pt x="230835" y="135953"/>
                </a:lnTo>
                <a:lnTo>
                  <a:pt x="231000" y="135953"/>
                </a:lnTo>
                <a:lnTo>
                  <a:pt x="231521" y="136702"/>
                </a:lnTo>
                <a:lnTo>
                  <a:pt x="231889" y="136398"/>
                </a:lnTo>
                <a:lnTo>
                  <a:pt x="232613" y="135953"/>
                </a:lnTo>
                <a:lnTo>
                  <a:pt x="232803" y="135483"/>
                </a:lnTo>
                <a:lnTo>
                  <a:pt x="232918" y="135001"/>
                </a:lnTo>
                <a:close/>
              </a:path>
              <a:path w="628015" h="707390">
                <a:moveTo>
                  <a:pt x="234315" y="132384"/>
                </a:moveTo>
                <a:lnTo>
                  <a:pt x="231978" y="131381"/>
                </a:lnTo>
                <a:lnTo>
                  <a:pt x="232689" y="133794"/>
                </a:lnTo>
                <a:lnTo>
                  <a:pt x="232752" y="134010"/>
                </a:lnTo>
                <a:lnTo>
                  <a:pt x="232816" y="134239"/>
                </a:lnTo>
                <a:lnTo>
                  <a:pt x="232879" y="134454"/>
                </a:lnTo>
                <a:lnTo>
                  <a:pt x="232968" y="134785"/>
                </a:lnTo>
                <a:lnTo>
                  <a:pt x="233438" y="132854"/>
                </a:lnTo>
                <a:lnTo>
                  <a:pt x="233540" y="132384"/>
                </a:lnTo>
                <a:lnTo>
                  <a:pt x="234315" y="132384"/>
                </a:lnTo>
                <a:close/>
              </a:path>
              <a:path w="628015" h="707390">
                <a:moveTo>
                  <a:pt x="235115" y="156324"/>
                </a:moveTo>
                <a:lnTo>
                  <a:pt x="233578" y="156324"/>
                </a:lnTo>
                <a:lnTo>
                  <a:pt x="233654" y="156883"/>
                </a:lnTo>
                <a:lnTo>
                  <a:pt x="233756" y="157581"/>
                </a:lnTo>
                <a:lnTo>
                  <a:pt x="234911" y="157581"/>
                </a:lnTo>
                <a:lnTo>
                  <a:pt x="235026" y="156883"/>
                </a:lnTo>
                <a:lnTo>
                  <a:pt x="235115" y="156324"/>
                </a:lnTo>
                <a:close/>
              </a:path>
              <a:path w="628015" h="707390">
                <a:moveTo>
                  <a:pt x="236880" y="142240"/>
                </a:moveTo>
                <a:lnTo>
                  <a:pt x="235343" y="142240"/>
                </a:lnTo>
                <a:lnTo>
                  <a:pt x="236423" y="143649"/>
                </a:lnTo>
                <a:lnTo>
                  <a:pt x="236715" y="142748"/>
                </a:lnTo>
                <a:lnTo>
                  <a:pt x="236766" y="142608"/>
                </a:lnTo>
                <a:lnTo>
                  <a:pt x="236880" y="142240"/>
                </a:lnTo>
                <a:close/>
              </a:path>
              <a:path w="628015" h="707390">
                <a:moveTo>
                  <a:pt x="238036" y="138430"/>
                </a:moveTo>
                <a:lnTo>
                  <a:pt x="236829" y="138430"/>
                </a:lnTo>
                <a:lnTo>
                  <a:pt x="236435" y="138836"/>
                </a:lnTo>
                <a:lnTo>
                  <a:pt x="238036" y="138430"/>
                </a:lnTo>
                <a:close/>
              </a:path>
              <a:path w="628015" h="707390">
                <a:moveTo>
                  <a:pt x="238150" y="153809"/>
                </a:moveTo>
                <a:lnTo>
                  <a:pt x="237705" y="153809"/>
                </a:lnTo>
                <a:lnTo>
                  <a:pt x="237731" y="154965"/>
                </a:lnTo>
                <a:lnTo>
                  <a:pt x="237858" y="154444"/>
                </a:lnTo>
                <a:lnTo>
                  <a:pt x="238150" y="153809"/>
                </a:lnTo>
                <a:close/>
              </a:path>
              <a:path w="628015" h="707390">
                <a:moveTo>
                  <a:pt x="238201" y="144907"/>
                </a:moveTo>
                <a:lnTo>
                  <a:pt x="236778" y="144907"/>
                </a:lnTo>
                <a:lnTo>
                  <a:pt x="236804" y="145897"/>
                </a:lnTo>
                <a:lnTo>
                  <a:pt x="236639" y="145122"/>
                </a:lnTo>
                <a:lnTo>
                  <a:pt x="236524" y="144513"/>
                </a:lnTo>
                <a:lnTo>
                  <a:pt x="236474" y="144259"/>
                </a:lnTo>
                <a:lnTo>
                  <a:pt x="236385" y="143827"/>
                </a:lnTo>
                <a:lnTo>
                  <a:pt x="236220" y="144259"/>
                </a:lnTo>
                <a:lnTo>
                  <a:pt x="235673" y="145897"/>
                </a:lnTo>
                <a:lnTo>
                  <a:pt x="235280" y="147383"/>
                </a:lnTo>
                <a:lnTo>
                  <a:pt x="238175" y="147383"/>
                </a:lnTo>
                <a:lnTo>
                  <a:pt x="238188" y="145897"/>
                </a:lnTo>
                <a:lnTo>
                  <a:pt x="238201" y="144907"/>
                </a:lnTo>
                <a:close/>
              </a:path>
              <a:path w="628015" h="707390">
                <a:moveTo>
                  <a:pt x="238747" y="147053"/>
                </a:moveTo>
                <a:lnTo>
                  <a:pt x="238645" y="146875"/>
                </a:lnTo>
                <a:lnTo>
                  <a:pt x="238531" y="146697"/>
                </a:lnTo>
                <a:lnTo>
                  <a:pt x="238379" y="146545"/>
                </a:lnTo>
                <a:lnTo>
                  <a:pt x="238506" y="146748"/>
                </a:lnTo>
                <a:lnTo>
                  <a:pt x="238620" y="146913"/>
                </a:lnTo>
                <a:lnTo>
                  <a:pt x="238747" y="147053"/>
                </a:lnTo>
                <a:close/>
              </a:path>
              <a:path w="628015" h="707390">
                <a:moveTo>
                  <a:pt x="238823" y="151650"/>
                </a:moveTo>
                <a:lnTo>
                  <a:pt x="237604" y="152400"/>
                </a:lnTo>
                <a:lnTo>
                  <a:pt x="238417" y="152400"/>
                </a:lnTo>
                <a:lnTo>
                  <a:pt x="238823" y="151650"/>
                </a:lnTo>
                <a:close/>
              </a:path>
              <a:path w="628015" h="707390">
                <a:moveTo>
                  <a:pt x="239090" y="143649"/>
                </a:moveTo>
                <a:lnTo>
                  <a:pt x="238213" y="143649"/>
                </a:lnTo>
                <a:lnTo>
                  <a:pt x="238201" y="144907"/>
                </a:lnTo>
                <a:lnTo>
                  <a:pt x="238442" y="144907"/>
                </a:lnTo>
                <a:lnTo>
                  <a:pt x="239001" y="143827"/>
                </a:lnTo>
                <a:lnTo>
                  <a:pt x="239090" y="143649"/>
                </a:lnTo>
                <a:close/>
              </a:path>
              <a:path w="628015" h="707390">
                <a:moveTo>
                  <a:pt x="239166" y="138430"/>
                </a:moveTo>
                <a:lnTo>
                  <a:pt x="238899" y="137553"/>
                </a:lnTo>
                <a:lnTo>
                  <a:pt x="238823" y="137325"/>
                </a:lnTo>
                <a:lnTo>
                  <a:pt x="238137" y="135001"/>
                </a:lnTo>
                <a:lnTo>
                  <a:pt x="238074" y="134785"/>
                </a:lnTo>
                <a:lnTo>
                  <a:pt x="237439" y="134785"/>
                </a:lnTo>
                <a:lnTo>
                  <a:pt x="235648" y="135267"/>
                </a:lnTo>
                <a:lnTo>
                  <a:pt x="235699" y="135001"/>
                </a:lnTo>
                <a:lnTo>
                  <a:pt x="235813" y="134454"/>
                </a:lnTo>
                <a:lnTo>
                  <a:pt x="235902" y="134010"/>
                </a:lnTo>
                <a:lnTo>
                  <a:pt x="235953" y="133794"/>
                </a:lnTo>
                <a:lnTo>
                  <a:pt x="235242" y="133794"/>
                </a:lnTo>
                <a:lnTo>
                  <a:pt x="234048" y="134454"/>
                </a:lnTo>
                <a:lnTo>
                  <a:pt x="233400" y="134785"/>
                </a:lnTo>
                <a:lnTo>
                  <a:pt x="233032" y="135001"/>
                </a:lnTo>
                <a:lnTo>
                  <a:pt x="233286" y="135902"/>
                </a:lnTo>
                <a:lnTo>
                  <a:pt x="234823" y="135483"/>
                </a:lnTo>
                <a:lnTo>
                  <a:pt x="235610" y="135483"/>
                </a:lnTo>
                <a:lnTo>
                  <a:pt x="235508" y="135953"/>
                </a:lnTo>
                <a:lnTo>
                  <a:pt x="235419" y="136398"/>
                </a:lnTo>
                <a:lnTo>
                  <a:pt x="235305" y="136944"/>
                </a:lnTo>
                <a:lnTo>
                  <a:pt x="235178" y="137553"/>
                </a:lnTo>
                <a:lnTo>
                  <a:pt x="235077" y="138023"/>
                </a:lnTo>
                <a:lnTo>
                  <a:pt x="235000" y="138430"/>
                </a:lnTo>
                <a:lnTo>
                  <a:pt x="234975" y="138557"/>
                </a:lnTo>
                <a:lnTo>
                  <a:pt x="234975" y="139255"/>
                </a:lnTo>
                <a:lnTo>
                  <a:pt x="234734" y="139700"/>
                </a:lnTo>
                <a:lnTo>
                  <a:pt x="234962" y="139255"/>
                </a:lnTo>
                <a:lnTo>
                  <a:pt x="234975" y="138557"/>
                </a:lnTo>
                <a:lnTo>
                  <a:pt x="234823" y="139255"/>
                </a:lnTo>
                <a:lnTo>
                  <a:pt x="233540" y="139585"/>
                </a:lnTo>
                <a:lnTo>
                  <a:pt x="233299" y="139255"/>
                </a:lnTo>
                <a:lnTo>
                  <a:pt x="231521" y="136702"/>
                </a:lnTo>
                <a:lnTo>
                  <a:pt x="231000" y="136944"/>
                </a:lnTo>
                <a:lnTo>
                  <a:pt x="230403" y="137325"/>
                </a:lnTo>
                <a:lnTo>
                  <a:pt x="229743" y="137325"/>
                </a:lnTo>
                <a:lnTo>
                  <a:pt x="230657" y="135001"/>
                </a:lnTo>
                <a:lnTo>
                  <a:pt x="230746" y="134785"/>
                </a:lnTo>
                <a:lnTo>
                  <a:pt x="228396" y="134785"/>
                </a:lnTo>
                <a:lnTo>
                  <a:pt x="228638" y="135483"/>
                </a:lnTo>
                <a:lnTo>
                  <a:pt x="228739" y="137325"/>
                </a:lnTo>
                <a:lnTo>
                  <a:pt x="228892" y="137325"/>
                </a:lnTo>
                <a:lnTo>
                  <a:pt x="229895" y="138430"/>
                </a:lnTo>
                <a:lnTo>
                  <a:pt x="229616" y="138430"/>
                </a:lnTo>
                <a:lnTo>
                  <a:pt x="228917" y="139255"/>
                </a:lnTo>
                <a:lnTo>
                  <a:pt x="230657" y="138430"/>
                </a:lnTo>
                <a:lnTo>
                  <a:pt x="233413" y="139611"/>
                </a:lnTo>
                <a:lnTo>
                  <a:pt x="233057" y="139700"/>
                </a:lnTo>
                <a:lnTo>
                  <a:pt x="233159" y="140081"/>
                </a:lnTo>
                <a:lnTo>
                  <a:pt x="233248" y="140411"/>
                </a:lnTo>
                <a:lnTo>
                  <a:pt x="233349" y="140766"/>
                </a:lnTo>
                <a:lnTo>
                  <a:pt x="233426" y="140411"/>
                </a:lnTo>
                <a:lnTo>
                  <a:pt x="233464" y="140233"/>
                </a:lnTo>
                <a:lnTo>
                  <a:pt x="233578" y="139750"/>
                </a:lnTo>
                <a:lnTo>
                  <a:pt x="233578" y="140246"/>
                </a:lnTo>
                <a:lnTo>
                  <a:pt x="233426" y="140411"/>
                </a:lnTo>
                <a:lnTo>
                  <a:pt x="233400" y="140970"/>
                </a:lnTo>
                <a:lnTo>
                  <a:pt x="233121" y="141719"/>
                </a:lnTo>
                <a:lnTo>
                  <a:pt x="233006" y="142240"/>
                </a:lnTo>
                <a:lnTo>
                  <a:pt x="231432" y="143522"/>
                </a:lnTo>
                <a:lnTo>
                  <a:pt x="229768" y="142748"/>
                </a:lnTo>
                <a:lnTo>
                  <a:pt x="228879" y="145897"/>
                </a:lnTo>
                <a:lnTo>
                  <a:pt x="228333" y="147332"/>
                </a:lnTo>
                <a:lnTo>
                  <a:pt x="226606" y="146494"/>
                </a:lnTo>
                <a:lnTo>
                  <a:pt x="226047" y="147383"/>
                </a:lnTo>
                <a:lnTo>
                  <a:pt x="226288" y="149009"/>
                </a:lnTo>
                <a:lnTo>
                  <a:pt x="227571" y="149009"/>
                </a:lnTo>
                <a:lnTo>
                  <a:pt x="227571" y="147383"/>
                </a:lnTo>
                <a:lnTo>
                  <a:pt x="228930" y="149009"/>
                </a:lnTo>
                <a:lnTo>
                  <a:pt x="229323" y="149009"/>
                </a:lnTo>
                <a:lnTo>
                  <a:pt x="228384" y="147383"/>
                </a:lnTo>
                <a:lnTo>
                  <a:pt x="229590" y="145122"/>
                </a:lnTo>
                <a:lnTo>
                  <a:pt x="229717" y="144907"/>
                </a:lnTo>
                <a:lnTo>
                  <a:pt x="230009" y="144907"/>
                </a:lnTo>
                <a:lnTo>
                  <a:pt x="231914" y="145897"/>
                </a:lnTo>
                <a:lnTo>
                  <a:pt x="231724" y="145122"/>
                </a:lnTo>
                <a:lnTo>
                  <a:pt x="231673" y="144907"/>
                </a:lnTo>
                <a:lnTo>
                  <a:pt x="231571" y="144513"/>
                </a:lnTo>
                <a:lnTo>
                  <a:pt x="231521" y="144259"/>
                </a:lnTo>
                <a:lnTo>
                  <a:pt x="231406" y="143827"/>
                </a:lnTo>
                <a:lnTo>
                  <a:pt x="231368" y="143649"/>
                </a:lnTo>
                <a:lnTo>
                  <a:pt x="231724" y="143649"/>
                </a:lnTo>
                <a:lnTo>
                  <a:pt x="231457" y="143535"/>
                </a:lnTo>
                <a:lnTo>
                  <a:pt x="231889" y="143281"/>
                </a:lnTo>
                <a:lnTo>
                  <a:pt x="233743" y="142240"/>
                </a:lnTo>
                <a:lnTo>
                  <a:pt x="235343" y="142240"/>
                </a:lnTo>
                <a:lnTo>
                  <a:pt x="234365" y="140970"/>
                </a:lnTo>
                <a:lnTo>
                  <a:pt x="236042" y="139255"/>
                </a:lnTo>
                <a:lnTo>
                  <a:pt x="236435" y="138836"/>
                </a:lnTo>
                <a:lnTo>
                  <a:pt x="234988" y="139217"/>
                </a:lnTo>
                <a:lnTo>
                  <a:pt x="235864" y="137553"/>
                </a:lnTo>
                <a:lnTo>
                  <a:pt x="235991" y="137325"/>
                </a:lnTo>
                <a:lnTo>
                  <a:pt x="236321" y="137325"/>
                </a:lnTo>
                <a:lnTo>
                  <a:pt x="238036" y="138430"/>
                </a:lnTo>
                <a:lnTo>
                  <a:pt x="239166" y="138430"/>
                </a:lnTo>
                <a:close/>
              </a:path>
              <a:path w="628015" h="707390">
                <a:moveTo>
                  <a:pt x="239852" y="133184"/>
                </a:moveTo>
                <a:lnTo>
                  <a:pt x="239712" y="133184"/>
                </a:lnTo>
                <a:lnTo>
                  <a:pt x="239217" y="133858"/>
                </a:lnTo>
                <a:lnTo>
                  <a:pt x="239852" y="133184"/>
                </a:lnTo>
                <a:close/>
              </a:path>
              <a:path w="628015" h="707390">
                <a:moveTo>
                  <a:pt x="240525" y="149009"/>
                </a:moveTo>
                <a:lnTo>
                  <a:pt x="240334" y="149009"/>
                </a:lnTo>
                <a:lnTo>
                  <a:pt x="240245" y="149275"/>
                </a:lnTo>
                <a:lnTo>
                  <a:pt x="240169" y="149517"/>
                </a:lnTo>
                <a:lnTo>
                  <a:pt x="240080" y="149771"/>
                </a:lnTo>
                <a:lnTo>
                  <a:pt x="239052" y="147878"/>
                </a:lnTo>
                <a:lnTo>
                  <a:pt x="239433" y="149009"/>
                </a:lnTo>
                <a:lnTo>
                  <a:pt x="239534" y="149275"/>
                </a:lnTo>
                <a:lnTo>
                  <a:pt x="239636" y="149517"/>
                </a:lnTo>
                <a:lnTo>
                  <a:pt x="239750" y="149910"/>
                </a:lnTo>
                <a:lnTo>
                  <a:pt x="239217" y="150901"/>
                </a:lnTo>
                <a:lnTo>
                  <a:pt x="239102" y="151130"/>
                </a:lnTo>
                <a:lnTo>
                  <a:pt x="239001" y="151307"/>
                </a:lnTo>
                <a:lnTo>
                  <a:pt x="238899" y="151498"/>
                </a:lnTo>
                <a:lnTo>
                  <a:pt x="238823" y="151650"/>
                </a:lnTo>
                <a:lnTo>
                  <a:pt x="239661" y="151130"/>
                </a:lnTo>
                <a:lnTo>
                  <a:pt x="239928" y="150291"/>
                </a:lnTo>
                <a:lnTo>
                  <a:pt x="240042" y="149910"/>
                </a:lnTo>
                <a:lnTo>
                  <a:pt x="240169" y="149910"/>
                </a:lnTo>
                <a:lnTo>
                  <a:pt x="240296" y="149517"/>
                </a:lnTo>
                <a:lnTo>
                  <a:pt x="240411" y="149275"/>
                </a:lnTo>
                <a:lnTo>
                  <a:pt x="240525" y="149009"/>
                </a:lnTo>
                <a:close/>
              </a:path>
              <a:path w="628015" h="707390">
                <a:moveTo>
                  <a:pt x="241427" y="132016"/>
                </a:moveTo>
                <a:lnTo>
                  <a:pt x="239534" y="132016"/>
                </a:lnTo>
                <a:lnTo>
                  <a:pt x="239052" y="130708"/>
                </a:lnTo>
                <a:lnTo>
                  <a:pt x="238379" y="129578"/>
                </a:lnTo>
                <a:lnTo>
                  <a:pt x="237578" y="130708"/>
                </a:lnTo>
                <a:lnTo>
                  <a:pt x="237718" y="130708"/>
                </a:lnTo>
                <a:lnTo>
                  <a:pt x="239928" y="133184"/>
                </a:lnTo>
                <a:lnTo>
                  <a:pt x="241071" y="133184"/>
                </a:lnTo>
                <a:lnTo>
                  <a:pt x="241427" y="132016"/>
                </a:lnTo>
                <a:close/>
              </a:path>
              <a:path w="628015" h="707390">
                <a:moveTo>
                  <a:pt x="242125" y="139903"/>
                </a:moveTo>
                <a:lnTo>
                  <a:pt x="241871" y="140081"/>
                </a:lnTo>
                <a:lnTo>
                  <a:pt x="240982" y="140970"/>
                </a:lnTo>
                <a:lnTo>
                  <a:pt x="239915" y="140970"/>
                </a:lnTo>
                <a:lnTo>
                  <a:pt x="239407" y="139255"/>
                </a:lnTo>
                <a:lnTo>
                  <a:pt x="239280" y="138836"/>
                </a:lnTo>
                <a:lnTo>
                  <a:pt x="239255" y="142608"/>
                </a:lnTo>
                <a:lnTo>
                  <a:pt x="239141" y="143649"/>
                </a:lnTo>
                <a:lnTo>
                  <a:pt x="241528" y="143649"/>
                </a:lnTo>
                <a:lnTo>
                  <a:pt x="240766" y="142240"/>
                </a:lnTo>
                <a:lnTo>
                  <a:pt x="241503" y="140970"/>
                </a:lnTo>
                <a:lnTo>
                  <a:pt x="241833" y="140411"/>
                </a:lnTo>
                <a:lnTo>
                  <a:pt x="241935" y="140233"/>
                </a:lnTo>
                <a:lnTo>
                  <a:pt x="242023" y="140081"/>
                </a:lnTo>
                <a:lnTo>
                  <a:pt x="242125" y="139903"/>
                </a:lnTo>
                <a:close/>
              </a:path>
              <a:path w="628015" h="707390">
                <a:moveTo>
                  <a:pt x="242252" y="133184"/>
                </a:moveTo>
                <a:lnTo>
                  <a:pt x="241071" y="133184"/>
                </a:lnTo>
                <a:lnTo>
                  <a:pt x="240868" y="133858"/>
                </a:lnTo>
                <a:lnTo>
                  <a:pt x="242252" y="134454"/>
                </a:lnTo>
                <a:lnTo>
                  <a:pt x="242252" y="133184"/>
                </a:lnTo>
                <a:close/>
              </a:path>
              <a:path w="628015" h="707390">
                <a:moveTo>
                  <a:pt x="244487" y="135432"/>
                </a:moveTo>
                <a:lnTo>
                  <a:pt x="242252" y="134454"/>
                </a:lnTo>
                <a:lnTo>
                  <a:pt x="242239" y="136525"/>
                </a:lnTo>
                <a:lnTo>
                  <a:pt x="244487" y="135432"/>
                </a:lnTo>
                <a:close/>
              </a:path>
              <a:path w="628015" h="707390">
                <a:moveTo>
                  <a:pt x="245033" y="149009"/>
                </a:moveTo>
                <a:lnTo>
                  <a:pt x="242125" y="149009"/>
                </a:lnTo>
                <a:lnTo>
                  <a:pt x="241909" y="149009"/>
                </a:lnTo>
                <a:lnTo>
                  <a:pt x="241808" y="149517"/>
                </a:lnTo>
                <a:lnTo>
                  <a:pt x="241719" y="149910"/>
                </a:lnTo>
                <a:lnTo>
                  <a:pt x="240842" y="152006"/>
                </a:lnTo>
                <a:lnTo>
                  <a:pt x="240753" y="152209"/>
                </a:lnTo>
                <a:lnTo>
                  <a:pt x="240677" y="152400"/>
                </a:lnTo>
                <a:lnTo>
                  <a:pt x="240499" y="153314"/>
                </a:lnTo>
                <a:lnTo>
                  <a:pt x="240398" y="153809"/>
                </a:lnTo>
                <a:lnTo>
                  <a:pt x="240271" y="154444"/>
                </a:lnTo>
                <a:lnTo>
                  <a:pt x="240169" y="154965"/>
                </a:lnTo>
                <a:lnTo>
                  <a:pt x="240118" y="155181"/>
                </a:lnTo>
                <a:lnTo>
                  <a:pt x="240004" y="155803"/>
                </a:lnTo>
                <a:lnTo>
                  <a:pt x="239890" y="156324"/>
                </a:lnTo>
                <a:lnTo>
                  <a:pt x="237756" y="156324"/>
                </a:lnTo>
                <a:lnTo>
                  <a:pt x="237731" y="154965"/>
                </a:lnTo>
                <a:lnTo>
                  <a:pt x="237515" y="155181"/>
                </a:lnTo>
                <a:lnTo>
                  <a:pt x="237236" y="155803"/>
                </a:lnTo>
                <a:lnTo>
                  <a:pt x="237109" y="156070"/>
                </a:lnTo>
                <a:lnTo>
                  <a:pt x="237032" y="156324"/>
                </a:lnTo>
                <a:lnTo>
                  <a:pt x="236931" y="156883"/>
                </a:lnTo>
                <a:lnTo>
                  <a:pt x="236867" y="157289"/>
                </a:lnTo>
                <a:lnTo>
                  <a:pt x="236715" y="157581"/>
                </a:lnTo>
                <a:lnTo>
                  <a:pt x="236499" y="157746"/>
                </a:lnTo>
                <a:lnTo>
                  <a:pt x="240880" y="157746"/>
                </a:lnTo>
                <a:lnTo>
                  <a:pt x="241503" y="156540"/>
                </a:lnTo>
                <a:lnTo>
                  <a:pt x="241617" y="156324"/>
                </a:lnTo>
                <a:lnTo>
                  <a:pt x="244043" y="151650"/>
                </a:lnTo>
                <a:lnTo>
                  <a:pt x="244119" y="151498"/>
                </a:lnTo>
                <a:lnTo>
                  <a:pt x="244221" y="151307"/>
                </a:lnTo>
                <a:lnTo>
                  <a:pt x="244309" y="151130"/>
                </a:lnTo>
                <a:lnTo>
                  <a:pt x="244868" y="149517"/>
                </a:lnTo>
                <a:lnTo>
                  <a:pt x="244944" y="149275"/>
                </a:lnTo>
                <a:lnTo>
                  <a:pt x="245033" y="149009"/>
                </a:lnTo>
                <a:close/>
              </a:path>
              <a:path w="628015" h="707390">
                <a:moveTo>
                  <a:pt x="245579" y="133794"/>
                </a:moveTo>
                <a:lnTo>
                  <a:pt x="245224" y="133794"/>
                </a:lnTo>
                <a:lnTo>
                  <a:pt x="245300" y="134010"/>
                </a:lnTo>
                <a:lnTo>
                  <a:pt x="245376" y="134239"/>
                </a:lnTo>
                <a:lnTo>
                  <a:pt x="245465" y="134010"/>
                </a:lnTo>
                <a:lnTo>
                  <a:pt x="245579" y="133794"/>
                </a:lnTo>
                <a:close/>
              </a:path>
              <a:path w="628015" h="707390">
                <a:moveTo>
                  <a:pt x="246862" y="138430"/>
                </a:moveTo>
                <a:lnTo>
                  <a:pt x="246341" y="136944"/>
                </a:lnTo>
                <a:lnTo>
                  <a:pt x="246253" y="136702"/>
                </a:lnTo>
                <a:lnTo>
                  <a:pt x="246151" y="136398"/>
                </a:lnTo>
                <a:lnTo>
                  <a:pt x="246037" y="136105"/>
                </a:lnTo>
                <a:lnTo>
                  <a:pt x="245986" y="135953"/>
                </a:lnTo>
                <a:lnTo>
                  <a:pt x="245656" y="135001"/>
                </a:lnTo>
                <a:lnTo>
                  <a:pt x="245579" y="134785"/>
                </a:lnTo>
                <a:lnTo>
                  <a:pt x="245465" y="134454"/>
                </a:lnTo>
                <a:lnTo>
                  <a:pt x="245376" y="134239"/>
                </a:lnTo>
                <a:lnTo>
                  <a:pt x="245237" y="134454"/>
                </a:lnTo>
                <a:lnTo>
                  <a:pt x="244106" y="136702"/>
                </a:lnTo>
                <a:lnTo>
                  <a:pt x="243763" y="137325"/>
                </a:lnTo>
                <a:lnTo>
                  <a:pt x="242531" y="139255"/>
                </a:lnTo>
                <a:lnTo>
                  <a:pt x="242976" y="138836"/>
                </a:lnTo>
                <a:lnTo>
                  <a:pt x="245287" y="136105"/>
                </a:lnTo>
                <a:lnTo>
                  <a:pt x="245414" y="135953"/>
                </a:lnTo>
                <a:lnTo>
                  <a:pt x="245338" y="136398"/>
                </a:lnTo>
                <a:lnTo>
                  <a:pt x="245249" y="136702"/>
                </a:lnTo>
                <a:lnTo>
                  <a:pt x="245186" y="136944"/>
                </a:lnTo>
                <a:lnTo>
                  <a:pt x="245097" y="137325"/>
                </a:lnTo>
                <a:lnTo>
                  <a:pt x="245033" y="137553"/>
                </a:lnTo>
                <a:lnTo>
                  <a:pt x="244906" y="138023"/>
                </a:lnTo>
                <a:lnTo>
                  <a:pt x="244805" y="138430"/>
                </a:lnTo>
                <a:lnTo>
                  <a:pt x="244690" y="138836"/>
                </a:lnTo>
                <a:lnTo>
                  <a:pt x="244589" y="139255"/>
                </a:lnTo>
                <a:lnTo>
                  <a:pt x="244462" y="139700"/>
                </a:lnTo>
                <a:lnTo>
                  <a:pt x="244373" y="140081"/>
                </a:lnTo>
                <a:lnTo>
                  <a:pt x="244284" y="140411"/>
                </a:lnTo>
                <a:lnTo>
                  <a:pt x="243763" y="144907"/>
                </a:lnTo>
                <a:lnTo>
                  <a:pt x="242417" y="144907"/>
                </a:lnTo>
                <a:lnTo>
                  <a:pt x="241973" y="144259"/>
                </a:lnTo>
                <a:lnTo>
                  <a:pt x="241998" y="144513"/>
                </a:lnTo>
                <a:lnTo>
                  <a:pt x="242201" y="144907"/>
                </a:lnTo>
                <a:lnTo>
                  <a:pt x="242341" y="144907"/>
                </a:lnTo>
                <a:lnTo>
                  <a:pt x="242303" y="146646"/>
                </a:lnTo>
                <a:lnTo>
                  <a:pt x="242163" y="147383"/>
                </a:lnTo>
                <a:lnTo>
                  <a:pt x="241261" y="147383"/>
                </a:lnTo>
                <a:lnTo>
                  <a:pt x="240525" y="149009"/>
                </a:lnTo>
                <a:lnTo>
                  <a:pt x="241909" y="149009"/>
                </a:lnTo>
                <a:lnTo>
                  <a:pt x="242125" y="147878"/>
                </a:lnTo>
                <a:lnTo>
                  <a:pt x="242150" y="147739"/>
                </a:lnTo>
                <a:lnTo>
                  <a:pt x="242150" y="147878"/>
                </a:lnTo>
                <a:lnTo>
                  <a:pt x="245414" y="147878"/>
                </a:lnTo>
                <a:lnTo>
                  <a:pt x="246354" y="145122"/>
                </a:lnTo>
                <a:lnTo>
                  <a:pt x="246430" y="144907"/>
                </a:lnTo>
                <a:lnTo>
                  <a:pt x="246545" y="143649"/>
                </a:lnTo>
                <a:lnTo>
                  <a:pt x="246659" y="141719"/>
                </a:lnTo>
                <a:lnTo>
                  <a:pt x="246786" y="139700"/>
                </a:lnTo>
                <a:lnTo>
                  <a:pt x="246862" y="138430"/>
                </a:lnTo>
                <a:close/>
              </a:path>
              <a:path w="628015" h="707390">
                <a:moveTo>
                  <a:pt x="253072" y="631520"/>
                </a:moveTo>
                <a:lnTo>
                  <a:pt x="252183" y="627380"/>
                </a:lnTo>
                <a:lnTo>
                  <a:pt x="252069" y="626846"/>
                </a:lnTo>
                <a:lnTo>
                  <a:pt x="250901" y="631190"/>
                </a:lnTo>
                <a:lnTo>
                  <a:pt x="253072" y="631520"/>
                </a:lnTo>
                <a:close/>
              </a:path>
              <a:path w="628015" h="707390">
                <a:moveTo>
                  <a:pt x="264198" y="211137"/>
                </a:moveTo>
                <a:lnTo>
                  <a:pt x="264109" y="210820"/>
                </a:lnTo>
                <a:lnTo>
                  <a:pt x="263994" y="210388"/>
                </a:lnTo>
                <a:lnTo>
                  <a:pt x="263880" y="209956"/>
                </a:lnTo>
                <a:lnTo>
                  <a:pt x="263766" y="209550"/>
                </a:lnTo>
                <a:lnTo>
                  <a:pt x="263652" y="209956"/>
                </a:lnTo>
                <a:lnTo>
                  <a:pt x="263537" y="210388"/>
                </a:lnTo>
                <a:lnTo>
                  <a:pt x="264198" y="211137"/>
                </a:lnTo>
                <a:close/>
              </a:path>
              <a:path w="628015" h="707390">
                <a:moveTo>
                  <a:pt x="265176" y="73190"/>
                </a:moveTo>
                <a:lnTo>
                  <a:pt x="264617" y="73444"/>
                </a:lnTo>
                <a:lnTo>
                  <a:pt x="264604" y="73660"/>
                </a:lnTo>
                <a:lnTo>
                  <a:pt x="265176" y="73190"/>
                </a:lnTo>
                <a:close/>
              </a:path>
              <a:path w="628015" h="707390">
                <a:moveTo>
                  <a:pt x="266242" y="213461"/>
                </a:moveTo>
                <a:lnTo>
                  <a:pt x="264198" y="211137"/>
                </a:lnTo>
                <a:lnTo>
                  <a:pt x="264820" y="213461"/>
                </a:lnTo>
                <a:lnTo>
                  <a:pt x="266242" y="213461"/>
                </a:lnTo>
                <a:close/>
              </a:path>
              <a:path w="628015" h="707390">
                <a:moveTo>
                  <a:pt x="266585" y="215417"/>
                </a:moveTo>
                <a:lnTo>
                  <a:pt x="266446" y="214871"/>
                </a:lnTo>
                <a:lnTo>
                  <a:pt x="266382" y="214630"/>
                </a:lnTo>
                <a:lnTo>
                  <a:pt x="265569" y="214452"/>
                </a:lnTo>
                <a:lnTo>
                  <a:pt x="266585" y="215417"/>
                </a:lnTo>
                <a:close/>
              </a:path>
              <a:path w="628015" h="707390">
                <a:moveTo>
                  <a:pt x="269875" y="568794"/>
                </a:moveTo>
                <a:lnTo>
                  <a:pt x="268071" y="568960"/>
                </a:lnTo>
                <a:lnTo>
                  <a:pt x="267995" y="570687"/>
                </a:lnTo>
                <a:lnTo>
                  <a:pt x="269570" y="568960"/>
                </a:lnTo>
                <a:lnTo>
                  <a:pt x="269875" y="568794"/>
                </a:lnTo>
                <a:close/>
              </a:path>
              <a:path w="628015" h="707390">
                <a:moveTo>
                  <a:pt x="270522" y="280670"/>
                </a:moveTo>
                <a:lnTo>
                  <a:pt x="269963" y="281940"/>
                </a:lnTo>
                <a:lnTo>
                  <a:pt x="268605" y="285750"/>
                </a:lnTo>
                <a:lnTo>
                  <a:pt x="268973" y="285915"/>
                </a:lnTo>
                <a:lnTo>
                  <a:pt x="269049" y="285750"/>
                </a:lnTo>
                <a:lnTo>
                  <a:pt x="270332" y="284543"/>
                </a:lnTo>
                <a:lnTo>
                  <a:pt x="270433" y="283337"/>
                </a:lnTo>
                <a:lnTo>
                  <a:pt x="270522" y="280670"/>
                </a:lnTo>
                <a:close/>
              </a:path>
              <a:path w="628015" h="707390">
                <a:moveTo>
                  <a:pt x="271284" y="216382"/>
                </a:moveTo>
                <a:lnTo>
                  <a:pt x="270268" y="213461"/>
                </a:lnTo>
                <a:lnTo>
                  <a:pt x="267817" y="213461"/>
                </a:lnTo>
                <a:lnTo>
                  <a:pt x="271284" y="216382"/>
                </a:lnTo>
                <a:close/>
              </a:path>
              <a:path w="628015" h="707390">
                <a:moveTo>
                  <a:pt x="271780" y="216801"/>
                </a:moveTo>
                <a:lnTo>
                  <a:pt x="271284" y="216382"/>
                </a:lnTo>
                <a:lnTo>
                  <a:pt x="271551" y="217170"/>
                </a:lnTo>
                <a:lnTo>
                  <a:pt x="271780" y="216801"/>
                </a:lnTo>
                <a:close/>
              </a:path>
              <a:path w="628015" h="707390">
                <a:moveTo>
                  <a:pt x="272618" y="95542"/>
                </a:moveTo>
                <a:lnTo>
                  <a:pt x="271551" y="95250"/>
                </a:lnTo>
                <a:lnTo>
                  <a:pt x="270776" y="95973"/>
                </a:lnTo>
                <a:lnTo>
                  <a:pt x="272618" y="95542"/>
                </a:lnTo>
                <a:close/>
              </a:path>
              <a:path w="628015" h="707390">
                <a:moveTo>
                  <a:pt x="273507" y="62953"/>
                </a:moveTo>
                <a:lnTo>
                  <a:pt x="272199" y="63500"/>
                </a:lnTo>
                <a:lnTo>
                  <a:pt x="272122" y="63995"/>
                </a:lnTo>
                <a:lnTo>
                  <a:pt x="273431" y="63500"/>
                </a:lnTo>
                <a:lnTo>
                  <a:pt x="273507" y="62953"/>
                </a:lnTo>
                <a:close/>
              </a:path>
              <a:path w="628015" h="707390">
                <a:moveTo>
                  <a:pt x="275412" y="229870"/>
                </a:moveTo>
                <a:lnTo>
                  <a:pt x="271818" y="223520"/>
                </a:lnTo>
                <a:lnTo>
                  <a:pt x="268452" y="217170"/>
                </a:lnTo>
                <a:lnTo>
                  <a:pt x="266585" y="215417"/>
                </a:lnTo>
                <a:lnTo>
                  <a:pt x="269405" y="226060"/>
                </a:lnTo>
                <a:lnTo>
                  <a:pt x="275412" y="229870"/>
                </a:lnTo>
                <a:close/>
              </a:path>
              <a:path w="628015" h="707390">
                <a:moveTo>
                  <a:pt x="275844" y="103047"/>
                </a:moveTo>
                <a:lnTo>
                  <a:pt x="275742" y="102870"/>
                </a:lnTo>
                <a:lnTo>
                  <a:pt x="275475" y="103390"/>
                </a:lnTo>
                <a:lnTo>
                  <a:pt x="275361" y="103619"/>
                </a:lnTo>
                <a:lnTo>
                  <a:pt x="275602" y="103390"/>
                </a:lnTo>
                <a:lnTo>
                  <a:pt x="275844" y="103047"/>
                </a:lnTo>
                <a:close/>
              </a:path>
              <a:path w="628015" h="707390">
                <a:moveTo>
                  <a:pt x="276555" y="97790"/>
                </a:moveTo>
                <a:lnTo>
                  <a:pt x="276352" y="96913"/>
                </a:lnTo>
                <a:lnTo>
                  <a:pt x="276263" y="96520"/>
                </a:lnTo>
                <a:lnTo>
                  <a:pt x="274777" y="96126"/>
                </a:lnTo>
                <a:lnTo>
                  <a:pt x="275132" y="97523"/>
                </a:lnTo>
                <a:lnTo>
                  <a:pt x="275196" y="97790"/>
                </a:lnTo>
                <a:lnTo>
                  <a:pt x="276555" y="97790"/>
                </a:lnTo>
                <a:close/>
              </a:path>
              <a:path w="628015" h="707390">
                <a:moveTo>
                  <a:pt x="277710" y="102870"/>
                </a:moveTo>
                <a:lnTo>
                  <a:pt x="277583" y="102298"/>
                </a:lnTo>
                <a:lnTo>
                  <a:pt x="277545" y="102133"/>
                </a:lnTo>
                <a:lnTo>
                  <a:pt x="277444" y="101714"/>
                </a:lnTo>
                <a:lnTo>
                  <a:pt x="277355" y="101307"/>
                </a:lnTo>
                <a:lnTo>
                  <a:pt x="277304" y="101079"/>
                </a:lnTo>
                <a:lnTo>
                  <a:pt x="277050" y="101307"/>
                </a:lnTo>
                <a:lnTo>
                  <a:pt x="275958" y="102870"/>
                </a:lnTo>
                <a:lnTo>
                  <a:pt x="275844" y="103047"/>
                </a:lnTo>
                <a:lnTo>
                  <a:pt x="276009" y="103390"/>
                </a:lnTo>
                <a:lnTo>
                  <a:pt x="276136" y="103619"/>
                </a:lnTo>
                <a:lnTo>
                  <a:pt x="277710" y="102870"/>
                </a:lnTo>
                <a:close/>
              </a:path>
              <a:path w="628015" h="707390">
                <a:moveTo>
                  <a:pt x="279222" y="86169"/>
                </a:moveTo>
                <a:lnTo>
                  <a:pt x="278866" y="86169"/>
                </a:lnTo>
                <a:lnTo>
                  <a:pt x="278358" y="85686"/>
                </a:lnTo>
                <a:lnTo>
                  <a:pt x="278180" y="86169"/>
                </a:lnTo>
                <a:lnTo>
                  <a:pt x="277964" y="86169"/>
                </a:lnTo>
                <a:lnTo>
                  <a:pt x="278574" y="86982"/>
                </a:lnTo>
                <a:lnTo>
                  <a:pt x="279222" y="86169"/>
                </a:lnTo>
                <a:close/>
              </a:path>
              <a:path w="628015" h="707390">
                <a:moveTo>
                  <a:pt x="280035" y="109220"/>
                </a:moveTo>
                <a:lnTo>
                  <a:pt x="280022" y="109054"/>
                </a:lnTo>
                <a:lnTo>
                  <a:pt x="279819" y="109054"/>
                </a:lnTo>
                <a:lnTo>
                  <a:pt x="280035" y="109220"/>
                </a:lnTo>
                <a:close/>
              </a:path>
              <a:path w="628015" h="707390">
                <a:moveTo>
                  <a:pt x="280136" y="101714"/>
                </a:moveTo>
                <a:lnTo>
                  <a:pt x="279031" y="101079"/>
                </a:lnTo>
                <a:lnTo>
                  <a:pt x="279082" y="101307"/>
                </a:lnTo>
                <a:lnTo>
                  <a:pt x="279273" y="101714"/>
                </a:lnTo>
                <a:lnTo>
                  <a:pt x="279831" y="102298"/>
                </a:lnTo>
                <a:lnTo>
                  <a:pt x="279933" y="101714"/>
                </a:lnTo>
                <a:lnTo>
                  <a:pt x="280136" y="101714"/>
                </a:lnTo>
                <a:close/>
              </a:path>
              <a:path w="628015" h="707390">
                <a:moveTo>
                  <a:pt x="283032" y="110667"/>
                </a:moveTo>
                <a:lnTo>
                  <a:pt x="281863" y="110667"/>
                </a:lnTo>
                <a:lnTo>
                  <a:pt x="281546" y="111760"/>
                </a:lnTo>
                <a:lnTo>
                  <a:pt x="283032" y="110667"/>
                </a:lnTo>
                <a:close/>
              </a:path>
              <a:path w="628015" h="707390">
                <a:moveTo>
                  <a:pt x="283184" y="81762"/>
                </a:moveTo>
                <a:lnTo>
                  <a:pt x="283083" y="81280"/>
                </a:lnTo>
                <a:lnTo>
                  <a:pt x="282105" y="81280"/>
                </a:lnTo>
                <a:lnTo>
                  <a:pt x="283184" y="81762"/>
                </a:lnTo>
                <a:close/>
              </a:path>
              <a:path w="628015" h="707390">
                <a:moveTo>
                  <a:pt x="283375" y="63500"/>
                </a:moveTo>
                <a:lnTo>
                  <a:pt x="282333" y="63500"/>
                </a:lnTo>
                <a:lnTo>
                  <a:pt x="281889" y="65747"/>
                </a:lnTo>
                <a:lnTo>
                  <a:pt x="282460" y="66040"/>
                </a:lnTo>
                <a:lnTo>
                  <a:pt x="283197" y="63995"/>
                </a:lnTo>
                <a:lnTo>
                  <a:pt x="283324" y="63665"/>
                </a:lnTo>
                <a:lnTo>
                  <a:pt x="283375" y="63500"/>
                </a:lnTo>
                <a:close/>
              </a:path>
              <a:path w="628015" h="707390">
                <a:moveTo>
                  <a:pt x="284175" y="110845"/>
                </a:moveTo>
                <a:lnTo>
                  <a:pt x="283718" y="110667"/>
                </a:lnTo>
                <a:lnTo>
                  <a:pt x="283032" y="110667"/>
                </a:lnTo>
                <a:lnTo>
                  <a:pt x="284175" y="110845"/>
                </a:lnTo>
                <a:close/>
              </a:path>
              <a:path w="628015" h="707390">
                <a:moveTo>
                  <a:pt x="285432" y="222250"/>
                </a:moveTo>
                <a:lnTo>
                  <a:pt x="282130" y="214871"/>
                </a:lnTo>
                <a:lnTo>
                  <a:pt x="282016" y="214630"/>
                </a:lnTo>
                <a:lnTo>
                  <a:pt x="276072" y="210820"/>
                </a:lnTo>
                <a:lnTo>
                  <a:pt x="275628" y="210388"/>
                </a:lnTo>
                <a:lnTo>
                  <a:pt x="275767" y="210820"/>
                </a:lnTo>
                <a:lnTo>
                  <a:pt x="278549" y="218440"/>
                </a:lnTo>
                <a:lnTo>
                  <a:pt x="285432" y="222250"/>
                </a:lnTo>
                <a:close/>
              </a:path>
              <a:path w="628015" h="707390">
                <a:moveTo>
                  <a:pt x="285457" y="105422"/>
                </a:moveTo>
                <a:lnTo>
                  <a:pt x="284975" y="105613"/>
                </a:lnTo>
                <a:lnTo>
                  <a:pt x="285064" y="105930"/>
                </a:lnTo>
                <a:lnTo>
                  <a:pt x="285165" y="106311"/>
                </a:lnTo>
                <a:lnTo>
                  <a:pt x="285292" y="105930"/>
                </a:lnTo>
                <a:lnTo>
                  <a:pt x="285394" y="105613"/>
                </a:lnTo>
                <a:lnTo>
                  <a:pt x="285457" y="105422"/>
                </a:lnTo>
                <a:close/>
              </a:path>
              <a:path w="628015" h="707390">
                <a:moveTo>
                  <a:pt x="286651" y="111226"/>
                </a:moveTo>
                <a:lnTo>
                  <a:pt x="284175" y="110845"/>
                </a:lnTo>
                <a:lnTo>
                  <a:pt x="286562" y="111760"/>
                </a:lnTo>
                <a:lnTo>
                  <a:pt x="286651" y="111226"/>
                </a:lnTo>
                <a:close/>
              </a:path>
              <a:path w="628015" h="707390">
                <a:moveTo>
                  <a:pt x="290614" y="80314"/>
                </a:moveTo>
                <a:lnTo>
                  <a:pt x="289750" y="81572"/>
                </a:lnTo>
                <a:lnTo>
                  <a:pt x="290487" y="81280"/>
                </a:lnTo>
                <a:lnTo>
                  <a:pt x="290614" y="80314"/>
                </a:lnTo>
                <a:close/>
              </a:path>
              <a:path w="628015" h="707390">
                <a:moveTo>
                  <a:pt x="292379" y="114300"/>
                </a:moveTo>
                <a:lnTo>
                  <a:pt x="290068" y="111760"/>
                </a:lnTo>
                <a:lnTo>
                  <a:pt x="289229" y="111760"/>
                </a:lnTo>
                <a:lnTo>
                  <a:pt x="289928" y="114300"/>
                </a:lnTo>
                <a:lnTo>
                  <a:pt x="292176" y="114566"/>
                </a:lnTo>
                <a:lnTo>
                  <a:pt x="292379" y="114300"/>
                </a:lnTo>
                <a:close/>
              </a:path>
              <a:path w="628015" h="707390">
                <a:moveTo>
                  <a:pt x="293979" y="81762"/>
                </a:moveTo>
                <a:lnTo>
                  <a:pt x="293852" y="81280"/>
                </a:lnTo>
                <a:lnTo>
                  <a:pt x="293814" y="80010"/>
                </a:lnTo>
                <a:lnTo>
                  <a:pt x="293331" y="80010"/>
                </a:lnTo>
                <a:lnTo>
                  <a:pt x="293497" y="81280"/>
                </a:lnTo>
                <a:lnTo>
                  <a:pt x="293979" y="81762"/>
                </a:lnTo>
                <a:close/>
              </a:path>
              <a:path w="628015" h="707390">
                <a:moveTo>
                  <a:pt x="295643" y="86575"/>
                </a:moveTo>
                <a:lnTo>
                  <a:pt x="295402" y="86575"/>
                </a:lnTo>
                <a:lnTo>
                  <a:pt x="292849" y="87630"/>
                </a:lnTo>
                <a:lnTo>
                  <a:pt x="292595" y="89014"/>
                </a:lnTo>
                <a:lnTo>
                  <a:pt x="292519" y="89433"/>
                </a:lnTo>
                <a:lnTo>
                  <a:pt x="292442" y="89839"/>
                </a:lnTo>
                <a:lnTo>
                  <a:pt x="292366" y="90170"/>
                </a:lnTo>
                <a:lnTo>
                  <a:pt x="289001" y="86169"/>
                </a:lnTo>
                <a:lnTo>
                  <a:pt x="288226" y="83934"/>
                </a:lnTo>
                <a:lnTo>
                  <a:pt x="288798" y="82943"/>
                </a:lnTo>
                <a:lnTo>
                  <a:pt x="289623" y="81762"/>
                </a:lnTo>
                <a:lnTo>
                  <a:pt x="289255" y="81762"/>
                </a:lnTo>
                <a:lnTo>
                  <a:pt x="287515" y="82423"/>
                </a:lnTo>
                <a:lnTo>
                  <a:pt x="287172" y="82588"/>
                </a:lnTo>
                <a:lnTo>
                  <a:pt x="286245" y="85026"/>
                </a:lnTo>
                <a:lnTo>
                  <a:pt x="286245" y="86169"/>
                </a:lnTo>
                <a:lnTo>
                  <a:pt x="286207" y="86360"/>
                </a:lnTo>
                <a:lnTo>
                  <a:pt x="286054" y="86169"/>
                </a:lnTo>
                <a:lnTo>
                  <a:pt x="286245" y="86169"/>
                </a:lnTo>
                <a:lnTo>
                  <a:pt x="286245" y="85026"/>
                </a:lnTo>
                <a:lnTo>
                  <a:pt x="284988" y="82588"/>
                </a:lnTo>
                <a:lnTo>
                  <a:pt x="284683" y="82423"/>
                </a:lnTo>
                <a:lnTo>
                  <a:pt x="283184" y="81762"/>
                </a:lnTo>
                <a:lnTo>
                  <a:pt x="283616" y="83934"/>
                </a:lnTo>
                <a:lnTo>
                  <a:pt x="283743" y="83934"/>
                </a:lnTo>
                <a:lnTo>
                  <a:pt x="285546" y="85178"/>
                </a:lnTo>
                <a:lnTo>
                  <a:pt x="285381" y="85178"/>
                </a:lnTo>
                <a:lnTo>
                  <a:pt x="283679" y="87871"/>
                </a:lnTo>
                <a:lnTo>
                  <a:pt x="282930" y="89014"/>
                </a:lnTo>
                <a:lnTo>
                  <a:pt x="280047" y="92138"/>
                </a:lnTo>
                <a:lnTo>
                  <a:pt x="280073" y="89014"/>
                </a:lnTo>
                <a:lnTo>
                  <a:pt x="279260" y="87871"/>
                </a:lnTo>
                <a:lnTo>
                  <a:pt x="278574" y="86982"/>
                </a:lnTo>
                <a:lnTo>
                  <a:pt x="276948" y="89014"/>
                </a:lnTo>
                <a:lnTo>
                  <a:pt x="277990" y="89014"/>
                </a:lnTo>
                <a:lnTo>
                  <a:pt x="277926" y="89433"/>
                </a:lnTo>
                <a:lnTo>
                  <a:pt x="277812" y="90284"/>
                </a:lnTo>
                <a:lnTo>
                  <a:pt x="277698" y="91122"/>
                </a:lnTo>
                <a:lnTo>
                  <a:pt x="277622" y="91668"/>
                </a:lnTo>
                <a:lnTo>
                  <a:pt x="278079" y="91668"/>
                </a:lnTo>
                <a:lnTo>
                  <a:pt x="279692" y="92532"/>
                </a:lnTo>
                <a:lnTo>
                  <a:pt x="280035" y="92532"/>
                </a:lnTo>
                <a:lnTo>
                  <a:pt x="283171" y="92532"/>
                </a:lnTo>
                <a:lnTo>
                  <a:pt x="286931" y="91668"/>
                </a:lnTo>
                <a:lnTo>
                  <a:pt x="283044" y="91668"/>
                </a:lnTo>
                <a:lnTo>
                  <a:pt x="283959" y="89014"/>
                </a:lnTo>
                <a:lnTo>
                  <a:pt x="285673" y="89014"/>
                </a:lnTo>
                <a:lnTo>
                  <a:pt x="286080" y="86982"/>
                </a:lnTo>
                <a:lnTo>
                  <a:pt x="286169" y="86575"/>
                </a:lnTo>
                <a:lnTo>
                  <a:pt x="286385" y="86575"/>
                </a:lnTo>
                <a:lnTo>
                  <a:pt x="290385" y="91668"/>
                </a:lnTo>
                <a:lnTo>
                  <a:pt x="293433" y="91668"/>
                </a:lnTo>
                <a:lnTo>
                  <a:pt x="294055" y="92532"/>
                </a:lnTo>
                <a:lnTo>
                  <a:pt x="293370" y="90741"/>
                </a:lnTo>
                <a:lnTo>
                  <a:pt x="293255" y="90449"/>
                </a:lnTo>
                <a:lnTo>
                  <a:pt x="293192" y="90284"/>
                </a:lnTo>
                <a:lnTo>
                  <a:pt x="293001" y="90284"/>
                </a:lnTo>
                <a:lnTo>
                  <a:pt x="294767" y="89014"/>
                </a:lnTo>
                <a:lnTo>
                  <a:pt x="295236" y="87871"/>
                </a:lnTo>
                <a:lnTo>
                  <a:pt x="295516" y="86982"/>
                </a:lnTo>
                <a:lnTo>
                  <a:pt x="295643" y="86575"/>
                </a:lnTo>
                <a:close/>
              </a:path>
              <a:path w="628015" h="707390">
                <a:moveTo>
                  <a:pt x="296379" y="86169"/>
                </a:moveTo>
                <a:lnTo>
                  <a:pt x="295948" y="86169"/>
                </a:lnTo>
                <a:lnTo>
                  <a:pt x="295402" y="86575"/>
                </a:lnTo>
                <a:lnTo>
                  <a:pt x="296379" y="86169"/>
                </a:lnTo>
                <a:close/>
              </a:path>
              <a:path w="628015" h="707390">
                <a:moveTo>
                  <a:pt x="300786" y="101714"/>
                </a:moveTo>
                <a:lnTo>
                  <a:pt x="299948" y="100507"/>
                </a:lnTo>
                <a:lnTo>
                  <a:pt x="299834" y="101079"/>
                </a:lnTo>
                <a:lnTo>
                  <a:pt x="299707" y="101714"/>
                </a:lnTo>
                <a:lnTo>
                  <a:pt x="300786" y="101714"/>
                </a:lnTo>
                <a:close/>
              </a:path>
              <a:path w="628015" h="707390">
                <a:moveTo>
                  <a:pt x="302729" y="96520"/>
                </a:moveTo>
                <a:lnTo>
                  <a:pt x="301866" y="96520"/>
                </a:lnTo>
                <a:lnTo>
                  <a:pt x="301599" y="97523"/>
                </a:lnTo>
                <a:lnTo>
                  <a:pt x="301536" y="97790"/>
                </a:lnTo>
                <a:lnTo>
                  <a:pt x="302539" y="98526"/>
                </a:lnTo>
                <a:lnTo>
                  <a:pt x="302628" y="97523"/>
                </a:lnTo>
                <a:lnTo>
                  <a:pt x="302729" y="96520"/>
                </a:lnTo>
                <a:close/>
              </a:path>
              <a:path w="628015" h="707390">
                <a:moveTo>
                  <a:pt x="306679" y="285915"/>
                </a:moveTo>
                <a:lnTo>
                  <a:pt x="306438" y="285165"/>
                </a:lnTo>
                <a:lnTo>
                  <a:pt x="306387" y="285000"/>
                </a:lnTo>
                <a:lnTo>
                  <a:pt x="306285" y="285165"/>
                </a:lnTo>
                <a:lnTo>
                  <a:pt x="306082" y="285750"/>
                </a:lnTo>
                <a:lnTo>
                  <a:pt x="306679" y="285915"/>
                </a:lnTo>
                <a:close/>
              </a:path>
              <a:path w="628015" h="707390">
                <a:moveTo>
                  <a:pt x="306717" y="19227"/>
                </a:moveTo>
                <a:lnTo>
                  <a:pt x="306425" y="19050"/>
                </a:lnTo>
                <a:lnTo>
                  <a:pt x="306349" y="19367"/>
                </a:lnTo>
                <a:lnTo>
                  <a:pt x="306717" y="19227"/>
                </a:lnTo>
                <a:close/>
              </a:path>
              <a:path w="628015" h="707390">
                <a:moveTo>
                  <a:pt x="306933" y="101714"/>
                </a:moveTo>
                <a:lnTo>
                  <a:pt x="302539" y="98526"/>
                </a:lnTo>
                <a:lnTo>
                  <a:pt x="302539" y="99326"/>
                </a:lnTo>
                <a:lnTo>
                  <a:pt x="302717" y="99974"/>
                </a:lnTo>
                <a:lnTo>
                  <a:pt x="302818" y="100330"/>
                </a:lnTo>
                <a:lnTo>
                  <a:pt x="302920" y="100698"/>
                </a:lnTo>
                <a:lnTo>
                  <a:pt x="303034" y="101079"/>
                </a:lnTo>
                <a:lnTo>
                  <a:pt x="303098" y="101307"/>
                </a:lnTo>
                <a:lnTo>
                  <a:pt x="303212" y="101714"/>
                </a:lnTo>
                <a:lnTo>
                  <a:pt x="300786" y="101714"/>
                </a:lnTo>
                <a:lnTo>
                  <a:pt x="302475" y="104140"/>
                </a:lnTo>
                <a:lnTo>
                  <a:pt x="306285" y="105422"/>
                </a:lnTo>
                <a:lnTo>
                  <a:pt x="306387" y="104482"/>
                </a:lnTo>
                <a:lnTo>
                  <a:pt x="306501" y="103619"/>
                </a:lnTo>
                <a:lnTo>
                  <a:pt x="306603" y="102870"/>
                </a:lnTo>
                <a:lnTo>
                  <a:pt x="306705" y="102133"/>
                </a:lnTo>
                <a:lnTo>
                  <a:pt x="306768" y="101714"/>
                </a:lnTo>
                <a:lnTo>
                  <a:pt x="306933" y="101714"/>
                </a:lnTo>
                <a:close/>
              </a:path>
              <a:path w="628015" h="707390">
                <a:moveTo>
                  <a:pt x="309206" y="95250"/>
                </a:moveTo>
                <a:lnTo>
                  <a:pt x="309105" y="93522"/>
                </a:lnTo>
                <a:lnTo>
                  <a:pt x="309054" y="92710"/>
                </a:lnTo>
                <a:lnTo>
                  <a:pt x="308190" y="92532"/>
                </a:lnTo>
                <a:lnTo>
                  <a:pt x="307632" y="92532"/>
                </a:lnTo>
                <a:lnTo>
                  <a:pt x="307568" y="92887"/>
                </a:lnTo>
                <a:lnTo>
                  <a:pt x="307467" y="93522"/>
                </a:lnTo>
                <a:lnTo>
                  <a:pt x="307390" y="93980"/>
                </a:lnTo>
                <a:lnTo>
                  <a:pt x="308356" y="95123"/>
                </a:lnTo>
                <a:lnTo>
                  <a:pt x="308457" y="95250"/>
                </a:lnTo>
                <a:lnTo>
                  <a:pt x="309206" y="95250"/>
                </a:lnTo>
                <a:close/>
              </a:path>
              <a:path w="628015" h="707390">
                <a:moveTo>
                  <a:pt x="309460" y="95250"/>
                </a:moveTo>
                <a:lnTo>
                  <a:pt x="309206" y="95250"/>
                </a:lnTo>
                <a:lnTo>
                  <a:pt x="309219" y="95542"/>
                </a:lnTo>
                <a:lnTo>
                  <a:pt x="309346" y="97523"/>
                </a:lnTo>
                <a:lnTo>
                  <a:pt x="309460" y="95250"/>
                </a:lnTo>
                <a:close/>
              </a:path>
              <a:path w="628015" h="707390">
                <a:moveTo>
                  <a:pt x="310184" y="91122"/>
                </a:moveTo>
                <a:lnTo>
                  <a:pt x="309029" y="91668"/>
                </a:lnTo>
                <a:lnTo>
                  <a:pt x="309511" y="91668"/>
                </a:lnTo>
                <a:lnTo>
                  <a:pt x="309460" y="95250"/>
                </a:lnTo>
                <a:lnTo>
                  <a:pt x="310121" y="95250"/>
                </a:lnTo>
                <a:lnTo>
                  <a:pt x="310184" y="91122"/>
                </a:lnTo>
                <a:close/>
              </a:path>
              <a:path w="628015" h="707390">
                <a:moveTo>
                  <a:pt x="315849" y="68033"/>
                </a:moveTo>
                <a:lnTo>
                  <a:pt x="315658" y="68668"/>
                </a:lnTo>
                <a:lnTo>
                  <a:pt x="315607" y="68808"/>
                </a:lnTo>
                <a:lnTo>
                  <a:pt x="315810" y="68668"/>
                </a:lnTo>
                <a:lnTo>
                  <a:pt x="315849" y="68033"/>
                </a:lnTo>
                <a:close/>
              </a:path>
              <a:path w="628015" h="707390">
                <a:moveTo>
                  <a:pt x="316941" y="99974"/>
                </a:moveTo>
                <a:lnTo>
                  <a:pt x="316433" y="101079"/>
                </a:lnTo>
                <a:lnTo>
                  <a:pt x="316369" y="102298"/>
                </a:lnTo>
                <a:lnTo>
                  <a:pt x="316852" y="104140"/>
                </a:lnTo>
                <a:lnTo>
                  <a:pt x="316941" y="99974"/>
                </a:lnTo>
                <a:close/>
              </a:path>
              <a:path w="628015" h="707390">
                <a:moveTo>
                  <a:pt x="322681" y="104140"/>
                </a:moveTo>
                <a:lnTo>
                  <a:pt x="322224" y="104482"/>
                </a:lnTo>
                <a:lnTo>
                  <a:pt x="319570" y="106845"/>
                </a:lnTo>
                <a:lnTo>
                  <a:pt x="321779" y="105422"/>
                </a:lnTo>
                <a:lnTo>
                  <a:pt x="322681" y="104140"/>
                </a:lnTo>
                <a:close/>
              </a:path>
              <a:path w="628015" h="707390">
                <a:moveTo>
                  <a:pt x="322872" y="21361"/>
                </a:moveTo>
                <a:lnTo>
                  <a:pt x="322567" y="20320"/>
                </a:lnTo>
                <a:lnTo>
                  <a:pt x="321945" y="20320"/>
                </a:lnTo>
                <a:lnTo>
                  <a:pt x="322478" y="21361"/>
                </a:lnTo>
                <a:lnTo>
                  <a:pt x="322592" y="21590"/>
                </a:lnTo>
                <a:lnTo>
                  <a:pt x="322872" y="21361"/>
                </a:lnTo>
                <a:close/>
              </a:path>
              <a:path w="628015" h="707390">
                <a:moveTo>
                  <a:pt x="324878" y="102133"/>
                </a:moveTo>
                <a:lnTo>
                  <a:pt x="324510" y="101714"/>
                </a:lnTo>
                <a:lnTo>
                  <a:pt x="324383" y="101714"/>
                </a:lnTo>
                <a:lnTo>
                  <a:pt x="322681" y="104140"/>
                </a:lnTo>
                <a:lnTo>
                  <a:pt x="323202" y="103619"/>
                </a:lnTo>
                <a:lnTo>
                  <a:pt x="324878" y="102133"/>
                </a:lnTo>
                <a:close/>
              </a:path>
              <a:path w="628015" h="707390">
                <a:moveTo>
                  <a:pt x="327482" y="101307"/>
                </a:moveTo>
                <a:lnTo>
                  <a:pt x="324726" y="101714"/>
                </a:lnTo>
                <a:lnTo>
                  <a:pt x="325348" y="101714"/>
                </a:lnTo>
                <a:lnTo>
                  <a:pt x="324878" y="102133"/>
                </a:lnTo>
                <a:lnTo>
                  <a:pt x="325551" y="102870"/>
                </a:lnTo>
                <a:lnTo>
                  <a:pt x="327228" y="101714"/>
                </a:lnTo>
                <a:lnTo>
                  <a:pt x="327367" y="101714"/>
                </a:lnTo>
                <a:lnTo>
                  <a:pt x="327482" y="101307"/>
                </a:lnTo>
                <a:close/>
              </a:path>
              <a:path w="628015" h="707390">
                <a:moveTo>
                  <a:pt x="327863" y="5080"/>
                </a:moveTo>
                <a:lnTo>
                  <a:pt x="323850" y="5080"/>
                </a:lnTo>
                <a:lnTo>
                  <a:pt x="323481" y="10160"/>
                </a:lnTo>
                <a:lnTo>
                  <a:pt x="318604" y="10160"/>
                </a:lnTo>
                <a:lnTo>
                  <a:pt x="319024" y="6350"/>
                </a:lnTo>
                <a:lnTo>
                  <a:pt x="321411" y="5080"/>
                </a:lnTo>
                <a:lnTo>
                  <a:pt x="326174" y="2540"/>
                </a:lnTo>
                <a:lnTo>
                  <a:pt x="323240" y="1270"/>
                </a:lnTo>
                <a:lnTo>
                  <a:pt x="317055" y="1270"/>
                </a:lnTo>
                <a:lnTo>
                  <a:pt x="308838" y="0"/>
                </a:lnTo>
                <a:lnTo>
                  <a:pt x="303949" y="2540"/>
                </a:lnTo>
                <a:lnTo>
                  <a:pt x="305447" y="3810"/>
                </a:lnTo>
                <a:lnTo>
                  <a:pt x="309092" y="7620"/>
                </a:lnTo>
                <a:lnTo>
                  <a:pt x="307809" y="10160"/>
                </a:lnTo>
                <a:lnTo>
                  <a:pt x="305549" y="7620"/>
                </a:lnTo>
                <a:lnTo>
                  <a:pt x="303796" y="5080"/>
                </a:lnTo>
                <a:lnTo>
                  <a:pt x="300863" y="5080"/>
                </a:lnTo>
                <a:lnTo>
                  <a:pt x="300863" y="25400"/>
                </a:lnTo>
                <a:lnTo>
                  <a:pt x="304787" y="25400"/>
                </a:lnTo>
                <a:lnTo>
                  <a:pt x="306095" y="20320"/>
                </a:lnTo>
                <a:lnTo>
                  <a:pt x="306349" y="19367"/>
                </a:lnTo>
                <a:lnTo>
                  <a:pt x="303949" y="20320"/>
                </a:lnTo>
                <a:lnTo>
                  <a:pt x="303466" y="17780"/>
                </a:lnTo>
                <a:lnTo>
                  <a:pt x="304939" y="12700"/>
                </a:lnTo>
                <a:lnTo>
                  <a:pt x="303174" y="11430"/>
                </a:lnTo>
                <a:lnTo>
                  <a:pt x="304990" y="7620"/>
                </a:lnTo>
                <a:lnTo>
                  <a:pt x="306679" y="13970"/>
                </a:lnTo>
                <a:lnTo>
                  <a:pt x="310896" y="12700"/>
                </a:lnTo>
                <a:lnTo>
                  <a:pt x="313524" y="10160"/>
                </a:lnTo>
                <a:lnTo>
                  <a:pt x="309829" y="6350"/>
                </a:lnTo>
                <a:lnTo>
                  <a:pt x="309346" y="5080"/>
                </a:lnTo>
                <a:lnTo>
                  <a:pt x="318604" y="5080"/>
                </a:lnTo>
                <a:lnTo>
                  <a:pt x="317474" y="6350"/>
                </a:lnTo>
                <a:lnTo>
                  <a:pt x="315887" y="7620"/>
                </a:lnTo>
                <a:lnTo>
                  <a:pt x="315518" y="10160"/>
                </a:lnTo>
                <a:lnTo>
                  <a:pt x="316331" y="11430"/>
                </a:lnTo>
                <a:lnTo>
                  <a:pt x="316293" y="12700"/>
                </a:lnTo>
                <a:lnTo>
                  <a:pt x="320128" y="12700"/>
                </a:lnTo>
                <a:lnTo>
                  <a:pt x="322529" y="11430"/>
                </a:lnTo>
                <a:lnTo>
                  <a:pt x="324002" y="10160"/>
                </a:lnTo>
                <a:lnTo>
                  <a:pt x="327698" y="11430"/>
                </a:lnTo>
                <a:lnTo>
                  <a:pt x="323634" y="17780"/>
                </a:lnTo>
                <a:lnTo>
                  <a:pt x="325551" y="19050"/>
                </a:lnTo>
                <a:lnTo>
                  <a:pt x="322872" y="21361"/>
                </a:lnTo>
                <a:lnTo>
                  <a:pt x="323672" y="24130"/>
                </a:lnTo>
                <a:lnTo>
                  <a:pt x="327863" y="25400"/>
                </a:lnTo>
                <a:lnTo>
                  <a:pt x="327863" y="5080"/>
                </a:lnTo>
                <a:close/>
              </a:path>
              <a:path w="628015" h="707390">
                <a:moveTo>
                  <a:pt x="328002" y="96520"/>
                </a:moveTo>
                <a:lnTo>
                  <a:pt x="325882" y="96520"/>
                </a:lnTo>
                <a:lnTo>
                  <a:pt x="324878" y="99974"/>
                </a:lnTo>
                <a:lnTo>
                  <a:pt x="324777" y="100330"/>
                </a:lnTo>
                <a:lnTo>
                  <a:pt x="324675" y="100698"/>
                </a:lnTo>
                <a:lnTo>
                  <a:pt x="324561" y="101079"/>
                </a:lnTo>
                <a:lnTo>
                  <a:pt x="324497" y="101307"/>
                </a:lnTo>
                <a:lnTo>
                  <a:pt x="324383" y="101714"/>
                </a:lnTo>
                <a:lnTo>
                  <a:pt x="328002" y="96520"/>
                </a:lnTo>
                <a:close/>
              </a:path>
              <a:path w="628015" h="707390">
                <a:moveTo>
                  <a:pt x="332168" y="103390"/>
                </a:moveTo>
                <a:lnTo>
                  <a:pt x="330923" y="104140"/>
                </a:lnTo>
                <a:lnTo>
                  <a:pt x="330936" y="105422"/>
                </a:lnTo>
                <a:lnTo>
                  <a:pt x="332168" y="103390"/>
                </a:lnTo>
                <a:close/>
              </a:path>
              <a:path w="628015" h="707390">
                <a:moveTo>
                  <a:pt x="334797" y="95123"/>
                </a:moveTo>
                <a:lnTo>
                  <a:pt x="334467" y="95250"/>
                </a:lnTo>
                <a:lnTo>
                  <a:pt x="332828" y="97523"/>
                </a:lnTo>
                <a:lnTo>
                  <a:pt x="333044" y="97790"/>
                </a:lnTo>
                <a:lnTo>
                  <a:pt x="334708" y="95250"/>
                </a:lnTo>
                <a:lnTo>
                  <a:pt x="334797" y="95123"/>
                </a:lnTo>
                <a:close/>
              </a:path>
              <a:path w="628015" h="707390">
                <a:moveTo>
                  <a:pt x="335546" y="93980"/>
                </a:moveTo>
                <a:lnTo>
                  <a:pt x="335495" y="91668"/>
                </a:lnTo>
                <a:lnTo>
                  <a:pt x="335051" y="91122"/>
                </a:lnTo>
                <a:lnTo>
                  <a:pt x="335330" y="90741"/>
                </a:lnTo>
                <a:lnTo>
                  <a:pt x="334797" y="87871"/>
                </a:lnTo>
                <a:lnTo>
                  <a:pt x="334759" y="87630"/>
                </a:lnTo>
                <a:lnTo>
                  <a:pt x="334632" y="86982"/>
                </a:lnTo>
                <a:lnTo>
                  <a:pt x="334556" y="86575"/>
                </a:lnTo>
                <a:lnTo>
                  <a:pt x="334454" y="86982"/>
                </a:lnTo>
                <a:lnTo>
                  <a:pt x="334365" y="90284"/>
                </a:lnTo>
                <a:lnTo>
                  <a:pt x="334200" y="90449"/>
                </a:lnTo>
                <a:lnTo>
                  <a:pt x="333883" y="91668"/>
                </a:lnTo>
                <a:lnTo>
                  <a:pt x="333756" y="92138"/>
                </a:lnTo>
                <a:lnTo>
                  <a:pt x="333654" y="92532"/>
                </a:lnTo>
                <a:lnTo>
                  <a:pt x="333616" y="92710"/>
                </a:lnTo>
                <a:lnTo>
                  <a:pt x="333502" y="93129"/>
                </a:lnTo>
                <a:lnTo>
                  <a:pt x="333400" y="93522"/>
                </a:lnTo>
                <a:lnTo>
                  <a:pt x="333273" y="93980"/>
                </a:lnTo>
                <a:lnTo>
                  <a:pt x="335546" y="93980"/>
                </a:lnTo>
                <a:close/>
              </a:path>
              <a:path w="628015" h="707390">
                <a:moveTo>
                  <a:pt x="337058" y="87871"/>
                </a:moveTo>
                <a:lnTo>
                  <a:pt x="336270" y="87630"/>
                </a:lnTo>
                <a:lnTo>
                  <a:pt x="336308" y="89433"/>
                </a:lnTo>
                <a:lnTo>
                  <a:pt x="336626" y="89014"/>
                </a:lnTo>
                <a:lnTo>
                  <a:pt x="337058" y="87871"/>
                </a:lnTo>
                <a:close/>
              </a:path>
              <a:path w="628015" h="707390">
                <a:moveTo>
                  <a:pt x="338010" y="93129"/>
                </a:moveTo>
                <a:lnTo>
                  <a:pt x="336575" y="91668"/>
                </a:lnTo>
                <a:lnTo>
                  <a:pt x="336346" y="91668"/>
                </a:lnTo>
                <a:lnTo>
                  <a:pt x="336308" y="89433"/>
                </a:lnTo>
                <a:lnTo>
                  <a:pt x="335330" y="90741"/>
                </a:lnTo>
                <a:lnTo>
                  <a:pt x="335394" y="91122"/>
                </a:lnTo>
                <a:lnTo>
                  <a:pt x="335495" y="91668"/>
                </a:lnTo>
                <a:lnTo>
                  <a:pt x="336194" y="92532"/>
                </a:lnTo>
                <a:lnTo>
                  <a:pt x="336232" y="92887"/>
                </a:lnTo>
                <a:lnTo>
                  <a:pt x="335838" y="93522"/>
                </a:lnTo>
                <a:lnTo>
                  <a:pt x="335927" y="93980"/>
                </a:lnTo>
                <a:lnTo>
                  <a:pt x="335546" y="93980"/>
                </a:lnTo>
                <a:lnTo>
                  <a:pt x="334797" y="95123"/>
                </a:lnTo>
                <a:lnTo>
                  <a:pt x="336588" y="93980"/>
                </a:lnTo>
                <a:lnTo>
                  <a:pt x="338010" y="93129"/>
                </a:lnTo>
                <a:close/>
              </a:path>
              <a:path w="628015" h="707390">
                <a:moveTo>
                  <a:pt x="338048" y="56730"/>
                </a:moveTo>
                <a:lnTo>
                  <a:pt x="337845" y="55880"/>
                </a:lnTo>
                <a:lnTo>
                  <a:pt x="336575" y="55880"/>
                </a:lnTo>
                <a:lnTo>
                  <a:pt x="338048" y="56730"/>
                </a:lnTo>
                <a:close/>
              </a:path>
              <a:path w="628015" h="707390">
                <a:moveTo>
                  <a:pt x="338137" y="111760"/>
                </a:moveTo>
                <a:lnTo>
                  <a:pt x="337185" y="111760"/>
                </a:lnTo>
                <a:lnTo>
                  <a:pt x="335584" y="114300"/>
                </a:lnTo>
                <a:lnTo>
                  <a:pt x="336829" y="114300"/>
                </a:lnTo>
                <a:lnTo>
                  <a:pt x="338137" y="111760"/>
                </a:lnTo>
                <a:close/>
              </a:path>
              <a:path w="628015" h="707390">
                <a:moveTo>
                  <a:pt x="339305" y="61849"/>
                </a:moveTo>
                <a:lnTo>
                  <a:pt x="338988" y="62230"/>
                </a:lnTo>
                <a:lnTo>
                  <a:pt x="337007" y="64871"/>
                </a:lnTo>
                <a:lnTo>
                  <a:pt x="337794" y="63995"/>
                </a:lnTo>
                <a:lnTo>
                  <a:pt x="339280" y="62230"/>
                </a:lnTo>
                <a:lnTo>
                  <a:pt x="339305" y="61849"/>
                </a:lnTo>
                <a:close/>
              </a:path>
              <a:path w="628015" h="707390">
                <a:moveTo>
                  <a:pt x="339534" y="92710"/>
                </a:moveTo>
                <a:lnTo>
                  <a:pt x="338709" y="92710"/>
                </a:lnTo>
                <a:lnTo>
                  <a:pt x="338010" y="93129"/>
                </a:lnTo>
                <a:lnTo>
                  <a:pt x="338836" y="93980"/>
                </a:lnTo>
                <a:lnTo>
                  <a:pt x="339432" y="92887"/>
                </a:lnTo>
                <a:lnTo>
                  <a:pt x="339534" y="92710"/>
                </a:lnTo>
                <a:close/>
              </a:path>
              <a:path w="628015" h="707390">
                <a:moveTo>
                  <a:pt x="340207" y="73660"/>
                </a:moveTo>
                <a:lnTo>
                  <a:pt x="338886" y="73660"/>
                </a:lnTo>
                <a:lnTo>
                  <a:pt x="337566" y="77470"/>
                </a:lnTo>
                <a:lnTo>
                  <a:pt x="337451" y="77774"/>
                </a:lnTo>
                <a:lnTo>
                  <a:pt x="338696" y="77470"/>
                </a:lnTo>
                <a:lnTo>
                  <a:pt x="340207" y="73660"/>
                </a:lnTo>
                <a:close/>
              </a:path>
              <a:path w="628015" h="707390">
                <a:moveTo>
                  <a:pt x="340664" y="85178"/>
                </a:moveTo>
                <a:lnTo>
                  <a:pt x="338836" y="83934"/>
                </a:lnTo>
                <a:lnTo>
                  <a:pt x="338620" y="83934"/>
                </a:lnTo>
                <a:lnTo>
                  <a:pt x="337654" y="86169"/>
                </a:lnTo>
                <a:lnTo>
                  <a:pt x="338226" y="86169"/>
                </a:lnTo>
                <a:lnTo>
                  <a:pt x="340372" y="85178"/>
                </a:lnTo>
                <a:lnTo>
                  <a:pt x="340664" y="85178"/>
                </a:lnTo>
                <a:close/>
              </a:path>
              <a:path w="628015" h="707390">
                <a:moveTo>
                  <a:pt x="341261" y="101079"/>
                </a:moveTo>
                <a:lnTo>
                  <a:pt x="337248" y="100330"/>
                </a:lnTo>
                <a:lnTo>
                  <a:pt x="336638" y="100698"/>
                </a:lnTo>
                <a:lnTo>
                  <a:pt x="341083" y="101612"/>
                </a:lnTo>
                <a:lnTo>
                  <a:pt x="341185" y="101307"/>
                </a:lnTo>
                <a:lnTo>
                  <a:pt x="341261" y="101079"/>
                </a:lnTo>
                <a:close/>
              </a:path>
              <a:path w="628015" h="707390">
                <a:moveTo>
                  <a:pt x="341655" y="83934"/>
                </a:moveTo>
                <a:lnTo>
                  <a:pt x="339293" y="82423"/>
                </a:lnTo>
                <a:lnTo>
                  <a:pt x="339712" y="83934"/>
                </a:lnTo>
                <a:lnTo>
                  <a:pt x="339864" y="83934"/>
                </a:lnTo>
                <a:lnTo>
                  <a:pt x="341045" y="84658"/>
                </a:lnTo>
                <a:lnTo>
                  <a:pt x="341439" y="83934"/>
                </a:lnTo>
                <a:lnTo>
                  <a:pt x="341655" y="83934"/>
                </a:lnTo>
                <a:close/>
              </a:path>
              <a:path w="628015" h="707390">
                <a:moveTo>
                  <a:pt x="343890" y="82423"/>
                </a:moveTo>
                <a:lnTo>
                  <a:pt x="343674" y="82588"/>
                </a:lnTo>
                <a:lnTo>
                  <a:pt x="342595" y="83934"/>
                </a:lnTo>
                <a:lnTo>
                  <a:pt x="342074" y="84658"/>
                </a:lnTo>
                <a:lnTo>
                  <a:pt x="343166" y="84658"/>
                </a:lnTo>
                <a:lnTo>
                  <a:pt x="343433" y="83934"/>
                </a:lnTo>
                <a:lnTo>
                  <a:pt x="343738" y="82943"/>
                </a:lnTo>
                <a:lnTo>
                  <a:pt x="343839" y="82588"/>
                </a:lnTo>
                <a:lnTo>
                  <a:pt x="343890" y="82423"/>
                </a:lnTo>
                <a:close/>
              </a:path>
              <a:path w="628015" h="707390">
                <a:moveTo>
                  <a:pt x="344741" y="81280"/>
                </a:moveTo>
                <a:lnTo>
                  <a:pt x="344220" y="81280"/>
                </a:lnTo>
                <a:lnTo>
                  <a:pt x="343928" y="82270"/>
                </a:lnTo>
                <a:lnTo>
                  <a:pt x="344741" y="81280"/>
                </a:lnTo>
                <a:close/>
              </a:path>
              <a:path w="628015" h="707390">
                <a:moveTo>
                  <a:pt x="344830" y="78854"/>
                </a:moveTo>
                <a:lnTo>
                  <a:pt x="344576" y="78854"/>
                </a:lnTo>
                <a:lnTo>
                  <a:pt x="344690" y="77470"/>
                </a:lnTo>
                <a:lnTo>
                  <a:pt x="344754" y="76568"/>
                </a:lnTo>
                <a:lnTo>
                  <a:pt x="344436" y="77470"/>
                </a:lnTo>
                <a:lnTo>
                  <a:pt x="343293" y="81280"/>
                </a:lnTo>
                <a:lnTo>
                  <a:pt x="344678" y="80010"/>
                </a:lnTo>
                <a:lnTo>
                  <a:pt x="344830" y="78854"/>
                </a:lnTo>
                <a:close/>
              </a:path>
              <a:path w="628015" h="707390">
                <a:moveTo>
                  <a:pt x="345567" y="73660"/>
                </a:moveTo>
                <a:lnTo>
                  <a:pt x="342519" y="73660"/>
                </a:lnTo>
                <a:lnTo>
                  <a:pt x="344881" y="74930"/>
                </a:lnTo>
                <a:lnTo>
                  <a:pt x="344779" y="76314"/>
                </a:lnTo>
                <a:lnTo>
                  <a:pt x="345567" y="73660"/>
                </a:lnTo>
                <a:close/>
              </a:path>
              <a:path w="628015" h="707390">
                <a:moveTo>
                  <a:pt x="346583" y="265493"/>
                </a:moveTo>
                <a:lnTo>
                  <a:pt x="345757" y="266700"/>
                </a:lnTo>
                <a:lnTo>
                  <a:pt x="342557" y="271780"/>
                </a:lnTo>
                <a:lnTo>
                  <a:pt x="342658" y="272796"/>
                </a:lnTo>
                <a:lnTo>
                  <a:pt x="342709" y="273291"/>
                </a:lnTo>
                <a:lnTo>
                  <a:pt x="342798" y="274320"/>
                </a:lnTo>
                <a:lnTo>
                  <a:pt x="342925" y="275590"/>
                </a:lnTo>
                <a:lnTo>
                  <a:pt x="343052" y="276860"/>
                </a:lnTo>
                <a:lnTo>
                  <a:pt x="343166" y="278130"/>
                </a:lnTo>
                <a:lnTo>
                  <a:pt x="346151" y="266700"/>
                </a:lnTo>
                <a:lnTo>
                  <a:pt x="346583" y="265493"/>
                </a:lnTo>
                <a:close/>
              </a:path>
              <a:path w="628015" h="707390">
                <a:moveTo>
                  <a:pt x="346659" y="115900"/>
                </a:moveTo>
                <a:lnTo>
                  <a:pt x="345821" y="115570"/>
                </a:lnTo>
                <a:lnTo>
                  <a:pt x="345605" y="116840"/>
                </a:lnTo>
                <a:lnTo>
                  <a:pt x="346494" y="116840"/>
                </a:lnTo>
                <a:lnTo>
                  <a:pt x="346659" y="115900"/>
                </a:lnTo>
                <a:close/>
              </a:path>
              <a:path w="628015" h="707390">
                <a:moveTo>
                  <a:pt x="350367" y="114300"/>
                </a:moveTo>
                <a:lnTo>
                  <a:pt x="349796" y="114300"/>
                </a:lnTo>
                <a:lnTo>
                  <a:pt x="349440" y="115570"/>
                </a:lnTo>
                <a:lnTo>
                  <a:pt x="349923" y="115570"/>
                </a:lnTo>
                <a:lnTo>
                  <a:pt x="350278" y="114566"/>
                </a:lnTo>
                <a:lnTo>
                  <a:pt x="350367" y="114300"/>
                </a:lnTo>
                <a:close/>
              </a:path>
              <a:path w="628015" h="707390">
                <a:moveTo>
                  <a:pt x="351370" y="212598"/>
                </a:moveTo>
                <a:lnTo>
                  <a:pt x="350253" y="212928"/>
                </a:lnTo>
                <a:lnTo>
                  <a:pt x="344982" y="214630"/>
                </a:lnTo>
                <a:lnTo>
                  <a:pt x="341757" y="222250"/>
                </a:lnTo>
                <a:lnTo>
                  <a:pt x="348792" y="217170"/>
                </a:lnTo>
                <a:lnTo>
                  <a:pt x="351370" y="212598"/>
                </a:lnTo>
                <a:close/>
              </a:path>
              <a:path w="628015" h="707390">
                <a:moveTo>
                  <a:pt x="351485" y="72390"/>
                </a:moveTo>
                <a:lnTo>
                  <a:pt x="350697" y="69850"/>
                </a:lnTo>
                <a:lnTo>
                  <a:pt x="349935" y="69469"/>
                </a:lnTo>
                <a:lnTo>
                  <a:pt x="350418" y="71120"/>
                </a:lnTo>
                <a:lnTo>
                  <a:pt x="351485" y="72390"/>
                </a:lnTo>
                <a:close/>
              </a:path>
              <a:path w="628015" h="707390">
                <a:moveTo>
                  <a:pt x="352069" y="75107"/>
                </a:moveTo>
                <a:lnTo>
                  <a:pt x="351777" y="74930"/>
                </a:lnTo>
                <a:lnTo>
                  <a:pt x="350418" y="76314"/>
                </a:lnTo>
                <a:lnTo>
                  <a:pt x="350393" y="76568"/>
                </a:lnTo>
                <a:lnTo>
                  <a:pt x="352069" y="75107"/>
                </a:lnTo>
                <a:close/>
              </a:path>
              <a:path w="628015" h="707390">
                <a:moveTo>
                  <a:pt x="354685" y="95250"/>
                </a:moveTo>
                <a:lnTo>
                  <a:pt x="354139" y="95250"/>
                </a:lnTo>
                <a:lnTo>
                  <a:pt x="354241" y="95834"/>
                </a:lnTo>
                <a:lnTo>
                  <a:pt x="354368" y="96520"/>
                </a:lnTo>
                <a:lnTo>
                  <a:pt x="354482" y="95973"/>
                </a:lnTo>
                <a:lnTo>
                  <a:pt x="354609" y="95542"/>
                </a:lnTo>
                <a:lnTo>
                  <a:pt x="354685" y="95250"/>
                </a:lnTo>
                <a:close/>
              </a:path>
              <a:path w="628015" h="707390">
                <a:moveTo>
                  <a:pt x="354825" y="71120"/>
                </a:moveTo>
                <a:lnTo>
                  <a:pt x="353631" y="71120"/>
                </a:lnTo>
                <a:lnTo>
                  <a:pt x="353479" y="72390"/>
                </a:lnTo>
                <a:lnTo>
                  <a:pt x="353453" y="72656"/>
                </a:lnTo>
                <a:lnTo>
                  <a:pt x="354825" y="71120"/>
                </a:lnTo>
                <a:close/>
              </a:path>
              <a:path w="628015" h="707390">
                <a:moveTo>
                  <a:pt x="354838" y="99148"/>
                </a:moveTo>
                <a:lnTo>
                  <a:pt x="354596" y="97790"/>
                </a:lnTo>
                <a:lnTo>
                  <a:pt x="354545" y="97523"/>
                </a:lnTo>
                <a:lnTo>
                  <a:pt x="354444" y="96913"/>
                </a:lnTo>
                <a:lnTo>
                  <a:pt x="354368" y="96520"/>
                </a:lnTo>
                <a:lnTo>
                  <a:pt x="352793" y="96520"/>
                </a:lnTo>
                <a:lnTo>
                  <a:pt x="352742" y="96913"/>
                </a:lnTo>
                <a:lnTo>
                  <a:pt x="352628" y="97790"/>
                </a:lnTo>
                <a:lnTo>
                  <a:pt x="350240" y="97790"/>
                </a:lnTo>
                <a:lnTo>
                  <a:pt x="349338" y="96520"/>
                </a:lnTo>
                <a:lnTo>
                  <a:pt x="349275" y="95250"/>
                </a:lnTo>
                <a:lnTo>
                  <a:pt x="348068" y="93980"/>
                </a:lnTo>
                <a:lnTo>
                  <a:pt x="348195" y="93522"/>
                </a:lnTo>
                <a:lnTo>
                  <a:pt x="348297" y="93129"/>
                </a:lnTo>
                <a:lnTo>
                  <a:pt x="348411" y="92710"/>
                </a:lnTo>
                <a:lnTo>
                  <a:pt x="348488" y="92138"/>
                </a:lnTo>
                <a:lnTo>
                  <a:pt x="348564" y="91668"/>
                </a:lnTo>
                <a:lnTo>
                  <a:pt x="348221" y="92138"/>
                </a:lnTo>
                <a:lnTo>
                  <a:pt x="348030" y="92532"/>
                </a:lnTo>
                <a:lnTo>
                  <a:pt x="347929" y="92710"/>
                </a:lnTo>
                <a:lnTo>
                  <a:pt x="347052" y="91668"/>
                </a:lnTo>
                <a:lnTo>
                  <a:pt x="345897" y="90284"/>
                </a:lnTo>
                <a:lnTo>
                  <a:pt x="345351" y="89839"/>
                </a:lnTo>
                <a:lnTo>
                  <a:pt x="344246" y="89014"/>
                </a:lnTo>
                <a:lnTo>
                  <a:pt x="343458" y="87871"/>
                </a:lnTo>
                <a:lnTo>
                  <a:pt x="342404" y="86169"/>
                </a:lnTo>
                <a:lnTo>
                  <a:pt x="342595" y="86169"/>
                </a:lnTo>
                <a:lnTo>
                  <a:pt x="342900" y="85331"/>
                </a:lnTo>
                <a:lnTo>
                  <a:pt x="342963" y="85178"/>
                </a:lnTo>
                <a:lnTo>
                  <a:pt x="341884" y="85178"/>
                </a:lnTo>
                <a:lnTo>
                  <a:pt x="341757" y="85102"/>
                </a:lnTo>
                <a:lnTo>
                  <a:pt x="341033" y="85178"/>
                </a:lnTo>
                <a:lnTo>
                  <a:pt x="341033" y="86169"/>
                </a:lnTo>
                <a:lnTo>
                  <a:pt x="340982" y="86360"/>
                </a:lnTo>
                <a:lnTo>
                  <a:pt x="340753" y="86169"/>
                </a:lnTo>
                <a:lnTo>
                  <a:pt x="341033" y="86169"/>
                </a:lnTo>
                <a:lnTo>
                  <a:pt x="341033" y="85178"/>
                </a:lnTo>
                <a:lnTo>
                  <a:pt x="340766" y="85178"/>
                </a:lnTo>
                <a:lnTo>
                  <a:pt x="339432" y="87630"/>
                </a:lnTo>
                <a:lnTo>
                  <a:pt x="337578" y="86169"/>
                </a:lnTo>
                <a:lnTo>
                  <a:pt x="337502" y="86575"/>
                </a:lnTo>
                <a:lnTo>
                  <a:pt x="337146" y="87630"/>
                </a:lnTo>
                <a:lnTo>
                  <a:pt x="337058" y="87871"/>
                </a:lnTo>
                <a:lnTo>
                  <a:pt x="340360" y="88912"/>
                </a:lnTo>
                <a:lnTo>
                  <a:pt x="340614" y="87871"/>
                </a:lnTo>
                <a:lnTo>
                  <a:pt x="340677" y="87630"/>
                </a:lnTo>
                <a:lnTo>
                  <a:pt x="340829" y="86982"/>
                </a:lnTo>
                <a:lnTo>
                  <a:pt x="340931" y="86575"/>
                </a:lnTo>
                <a:lnTo>
                  <a:pt x="341249" y="86575"/>
                </a:lnTo>
                <a:lnTo>
                  <a:pt x="342531" y="87630"/>
                </a:lnTo>
                <a:lnTo>
                  <a:pt x="343623" y="89014"/>
                </a:lnTo>
                <a:lnTo>
                  <a:pt x="343700" y="89433"/>
                </a:lnTo>
                <a:lnTo>
                  <a:pt x="343776" y="89839"/>
                </a:lnTo>
                <a:lnTo>
                  <a:pt x="343890" y="90449"/>
                </a:lnTo>
                <a:lnTo>
                  <a:pt x="344004" y="91122"/>
                </a:lnTo>
                <a:lnTo>
                  <a:pt x="344055" y="91440"/>
                </a:lnTo>
                <a:lnTo>
                  <a:pt x="341210" y="90284"/>
                </a:lnTo>
                <a:lnTo>
                  <a:pt x="340868" y="90284"/>
                </a:lnTo>
                <a:lnTo>
                  <a:pt x="339636" y="92532"/>
                </a:lnTo>
                <a:lnTo>
                  <a:pt x="339534" y="92710"/>
                </a:lnTo>
                <a:lnTo>
                  <a:pt x="344843" y="92710"/>
                </a:lnTo>
                <a:lnTo>
                  <a:pt x="342671" y="96520"/>
                </a:lnTo>
                <a:lnTo>
                  <a:pt x="341604" y="99974"/>
                </a:lnTo>
                <a:lnTo>
                  <a:pt x="341490" y="100330"/>
                </a:lnTo>
                <a:lnTo>
                  <a:pt x="341376" y="100698"/>
                </a:lnTo>
                <a:lnTo>
                  <a:pt x="341261" y="101079"/>
                </a:lnTo>
                <a:lnTo>
                  <a:pt x="344665" y="101714"/>
                </a:lnTo>
                <a:lnTo>
                  <a:pt x="344030" y="101714"/>
                </a:lnTo>
                <a:lnTo>
                  <a:pt x="342442" y="106311"/>
                </a:lnTo>
                <a:lnTo>
                  <a:pt x="342379" y="106489"/>
                </a:lnTo>
                <a:lnTo>
                  <a:pt x="342265" y="106845"/>
                </a:lnTo>
                <a:lnTo>
                  <a:pt x="335368" y="106845"/>
                </a:lnTo>
                <a:lnTo>
                  <a:pt x="330949" y="107950"/>
                </a:lnTo>
                <a:lnTo>
                  <a:pt x="330936" y="105613"/>
                </a:lnTo>
                <a:lnTo>
                  <a:pt x="330619" y="105930"/>
                </a:lnTo>
                <a:lnTo>
                  <a:pt x="330060" y="106845"/>
                </a:lnTo>
                <a:lnTo>
                  <a:pt x="329920" y="106845"/>
                </a:lnTo>
                <a:lnTo>
                  <a:pt x="324383" y="110667"/>
                </a:lnTo>
                <a:lnTo>
                  <a:pt x="331076" y="109220"/>
                </a:lnTo>
                <a:lnTo>
                  <a:pt x="339432" y="109220"/>
                </a:lnTo>
                <a:lnTo>
                  <a:pt x="338137" y="111760"/>
                </a:lnTo>
                <a:lnTo>
                  <a:pt x="343496" y="111760"/>
                </a:lnTo>
                <a:lnTo>
                  <a:pt x="347154" y="113030"/>
                </a:lnTo>
                <a:lnTo>
                  <a:pt x="347179" y="110667"/>
                </a:lnTo>
                <a:lnTo>
                  <a:pt x="346875" y="110667"/>
                </a:lnTo>
                <a:lnTo>
                  <a:pt x="345071" y="111760"/>
                </a:lnTo>
                <a:lnTo>
                  <a:pt x="343446" y="110667"/>
                </a:lnTo>
                <a:lnTo>
                  <a:pt x="340944" y="110667"/>
                </a:lnTo>
                <a:lnTo>
                  <a:pt x="341058" y="110134"/>
                </a:lnTo>
                <a:lnTo>
                  <a:pt x="341172" y="109537"/>
                </a:lnTo>
                <a:lnTo>
                  <a:pt x="341236" y="109220"/>
                </a:lnTo>
                <a:lnTo>
                  <a:pt x="341452" y="108178"/>
                </a:lnTo>
                <a:lnTo>
                  <a:pt x="341490" y="107950"/>
                </a:lnTo>
                <a:lnTo>
                  <a:pt x="342976" y="106845"/>
                </a:lnTo>
                <a:lnTo>
                  <a:pt x="343331" y="106489"/>
                </a:lnTo>
                <a:lnTo>
                  <a:pt x="344068" y="105422"/>
                </a:lnTo>
                <a:lnTo>
                  <a:pt x="346506" y="106845"/>
                </a:lnTo>
                <a:lnTo>
                  <a:pt x="346278" y="106845"/>
                </a:lnTo>
                <a:lnTo>
                  <a:pt x="346989" y="109054"/>
                </a:lnTo>
                <a:lnTo>
                  <a:pt x="347040" y="109220"/>
                </a:lnTo>
                <a:lnTo>
                  <a:pt x="347167" y="109054"/>
                </a:lnTo>
                <a:lnTo>
                  <a:pt x="347192" y="107759"/>
                </a:lnTo>
                <a:lnTo>
                  <a:pt x="346811" y="106845"/>
                </a:lnTo>
                <a:lnTo>
                  <a:pt x="346570" y="106489"/>
                </a:lnTo>
                <a:lnTo>
                  <a:pt x="345617" y="105422"/>
                </a:lnTo>
                <a:lnTo>
                  <a:pt x="345846" y="104482"/>
                </a:lnTo>
                <a:lnTo>
                  <a:pt x="345935" y="104140"/>
                </a:lnTo>
                <a:lnTo>
                  <a:pt x="346075" y="103619"/>
                </a:lnTo>
                <a:lnTo>
                  <a:pt x="346125" y="103390"/>
                </a:lnTo>
                <a:lnTo>
                  <a:pt x="346214" y="103047"/>
                </a:lnTo>
                <a:lnTo>
                  <a:pt x="346265" y="102870"/>
                </a:lnTo>
                <a:lnTo>
                  <a:pt x="346036" y="103047"/>
                </a:lnTo>
                <a:lnTo>
                  <a:pt x="344843" y="104140"/>
                </a:lnTo>
                <a:lnTo>
                  <a:pt x="346405" y="101714"/>
                </a:lnTo>
                <a:lnTo>
                  <a:pt x="346544" y="101307"/>
                </a:lnTo>
                <a:lnTo>
                  <a:pt x="346608" y="101079"/>
                </a:lnTo>
                <a:lnTo>
                  <a:pt x="346710" y="100698"/>
                </a:lnTo>
                <a:lnTo>
                  <a:pt x="346811" y="100330"/>
                </a:lnTo>
                <a:lnTo>
                  <a:pt x="342519" y="100330"/>
                </a:lnTo>
                <a:lnTo>
                  <a:pt x="345313" y="96520"/>
                </a:lnTo>
                <a:lnTo>
                  <a:pt x="348322" y="96520"/>
                </a:lnTo>
                <a:lnTo>
                  <a:pt x="348691" y="98526"/>
                </a:lnTo>
                <a:lnTo>
                  <a:pt x="348742" y="98818"/>
                </a:lnTo>
                <a:lnTo>
                  <a:pt x="348843" y="99326"/>
                </a:lnTo>
                <a:lnTo>
                  <a:pt x="348957" y="99974"/>
                </a:lnTo>
                <a:lnTo>
                  <a:pt x="349021" y="100330"/>
                </a:lnTo>
                <a:lnTo>
                  <a:pt x="346240" y="102870"/>
                </a:lnTo>
                <a:lnTo>
                  <a:pt x="349592" y="102870"/>
                </a:lnTo>
                <a:lnTo>
                  <a:pt x="349745" y="102298"/>
                </a:lnTo>
                <a:lnTo>
                  <a:pt x="349783" y="102133"/>
                </a:lnTo>
                <a:lnTo>
                  <a:pt x="349885" y="101714"/>
                </a:lnTo>
                <a:lnTo>
                  <a:pt x="349999" y="101307"/>
                </a:lnTo>
                <a:lnTo>
                  <a:pt x="350050" y="101079"/>
                </a:lnTo>
                <a:lnTo>
                  <a:pt x="350151" y="100698"/>
                </a:lnTo>
                <a:lnTo>
                  <a:pt x="350240" y="100330"/>
                </a:lnTo>
                <a:lnTo>
                  <a:pt x="352577" y="101549"/>
                </a:lnTo>
                <a:lnTo>
                  <a:pt x="352501" y="101307"/>
                </a:lnTo>
                <a:lnTo>
                  <a:pt x="352425" y="101079"/>
                </a:lnTo>
                <a:lnTo>
                  <a:pt x="352310" y="100698"/>
                </a:lnTo>
                <a:lnTo>
                  <a:pt x="352183" y="100330"/>
                </a:lnTo>
                <a:lnTo>
                  <a:pt x="351866" y="99326"/>
                </a:lnTo>
                <a:lnTo>
                  <a:pt x="351802" y="99148"/>
                </a:lnTo>
                <a:lnTo>
                  <a:pt x="354838" y="99148"/>
                </a:lnTo>
                <a:close/>
              </a:path>
              <a:path w="628015" h="707390">
                <a:moveTo>
                  <a:pt x="355307" y="207784"/>
                </a:moveTo>
                <a:lnTo>
                  <a:pt x="353072" y="209550"/>
                </a:lnTo>
                <a:lnTo>
                  <a:pt x="351370" y="212598"/>
                </a:lnTo>
                <a:lnTo>
                  <a:pt x="352856" y="212090"/>
                </a:lnTo>
                <a:lnTo>
                  <a:pt x="355307" y="207784"/>
                </a:lnTo>
                <a:close/>
              </a:path>
              <a:path w="628015" h="707390">
                <a:moveTo>
                  <a:pt x="355498" y="78854"/>
                </a:moveTo>
                <a:lnTo>
                  <a:pt x="355092" y="76568"/>
                </a:lnTo>
                <a:lnTo>
                  <a:pt x="355053" y="76314"/>
                </a:lnTo>
                <a:lnTo>
                  <a:pt x="354291" y="75107"/>
                </a:lnTo>
                <a:lnTo>
                  <a:pt x="353326" y="73660"/>
                </a:lnTo>
                <a:lnTo>
                  <a:pt x="353453" y="72656"/>
                </a:lnTo>
                <a:lnTo>
                  <a:pt x="352552" y="73660"/>
                </a:lnTo>
                <a:lnTo>
                  <a:pt x="351485" y="72390"/>
                </a:lnTo>
                <a:lnTo>
                  <a:pt x="352259" y="74930"/>
                </a:lnTo>
                <a:lnTo>
                  <a:pt x="352069" y="75107"/>
                </a:lnTo>
                <a:lnTo>
                  <a:pt x="354063" y="76314"/>
                </a:lnTo>
                <a:lnTo>
                  <a:pt x="354012" y="78854"/>
                </a:lnTo>
                <a:lnTo>
                  <a:pt x="355498" y="78854"/>
                </a:lnTo>
                <a:close/>
              </a:path>
              <a:path w="628015" h="707390">
                <a:moveTo>
                  <a:pt x="356374" y="232676"/>
                </a:moveTo>
                <a:lnTo>
                  <a:pt x="353415" y="233680"/>
                </a:lnTo>
                <a:lnTo>
                  <a:pt x="351675" y="238290"/>
                </a:lnTo>
                <a:lnTo>
                  <a:pt x="355701" y="233680"/>
                </a:lnTo>
                <a:lnTo>
                  <a:pt x="356374" y="232676"/>
                </a:lnTo>
                <a:close/>
              </a:path>
              <a:path w="628015" h="707390">
                <a:moveTo>
                  <a:pt x="356743" y="85178"/>
                </a:moveTo>
                <a:lnTo>
                  <a:pt x="353631" y="85178"/>
                </a:lnTo>
                <a:lnTo>
                  <a:pt x="353555" y="85940"/>
                </a:lnTo>
                <a:lnTo>
                  <a:pt x="356743" y="85178"/>
                </a:lnTo>
                <a:close/>
              </a:path>
              <a:path w="628015" h="707390">
                <a:moveTo>
                  <a:pt x="357009" y="68808"/>
                </a:moveTo>
                <a:lnTo>
                  <a:pt x="356298" y="69469"/>
                </a:lnTo>
                <a:lnTo>
                  <a:pt x="354825" y="71120"/>
                </a:lnTo>
                <a:lnTo>
                  <a:pt x="356717" y="71120"/>
                </a:lnTo>
                <a:lnTo>
                  <a:pt x="356870" y="69850"/>
                </a:lnTo>
                <a:lnTo>
                  <a:pt x="356920" y="69469"/>
                </a:lnTo>
                <a:lnTo>
                  <a:pt x="357009" y="68808"/>
                </a:lnTo>
                <a:close/>
              </a:path>
              <a:path w="628015" h="707390">
                <a:moveTo>
                  <a:pt x="357111" y="85178"/>
                </a:moveTo>
                <a:lnTo>
                  <a:pt x="356870" y="84658"/>
                </a:lnTo>
                <a:lnTo>
                  <a:pt x="356743" y="85178"/>
                </a:lnTo>
                <a:lnTo>
                  <a:pt x="357111" y="85178"/>
                </a:lnTo>
                <a:close/>
              </a:path>
              <a:path w="628015" h="707390">
                <a:moveTo>
                  <a:pt x="357428" y="66535"/>
                </a:moveTo>
                <a:lnTo>
                  <a:pt x="356781" y="67475"/>
                </a:lnTo>
                <a:lnTo>
                  <a:pt x="357276" y="67475"/>
                </a:lnTo>
                <a:lnTo>
                  <a:pt x="357428" y="66535"/>
                </a:lnTo>
                <a:close/>
              </a:path>
              <a:path w="628015" h="707390">
                <a:moveTo>
                  <a:pt x="357543" y="242430"/>
                </a:moveTo>
                <a:lnTo>
                  <a:pt x="357263" y="242570"/>
                </a:lnTo>
                <a:lnTo>
                  <a:pt x="357441" y="242773"/>
                </a:lnTo>
                <a:lnTo>
                  <a:pt x="357543" y="242430"/>
                </a:lnTo>
                <a:close/>
              </a:path>
              <a:path w="628015" h="707390">
                <a:moveTo>
                  <a:pt x="357632" y="95834"/>
                </a:moveTo>
                <a:lnTo>
                  <a:pt x="357187" y="95250"/>
                </a:lnTo>
                <a:lnTo>
                  <a:pt x="356069" y="95250"/>
                </a:lnTo>
                <a:lnTo>
                  <a:pt x="357632" y="95834"/>
                </a:lnTo>
                <a:close/>
              </a:path>
              <a:path w="628015" h="707390">
                <a:moveTo>
                  <a:pt x="357632" y="67627"/>
                </a:moveTo>
                <a:lnTo>
                  <a:pt x="357416" y="67475"/>
                </a:lnTo>
                <a:lnTo>
                  <a:pt x="357276" y="67475"/>
                </a:lnTo>
                <a:lnTo>
                  <a:pt x="357632" y="67627"/>
                </a:lnTo>
                <a:close/>
              </a:path>
              <a:path w="628015" h="707390">
                <a:moveTo>
                  <a:pt x="357835" y="280670"/>
                </a:moveTo>
                <a:lnTo>
                  <a:pt x="357517" y="281940"/>
                </a:lnTo>
                <a:lnTo>
                  <a:pt x="357314" y="283337"/>
                </a:lnTo>
                <a:lnTo>
                  <a:pt x="357212" y="284543"/>
                </a:lnTo>
                <a:lnTo>
                  <a:pt x="357771" y="285000"/>
                </a:lnTo>
                <a:lnTo>
                  <a:pt x="357835" y="280670"/>
                </a:lnTo>
                <a:close/>
              </a:path>
              <a:path w="628015" h="707390">
                <a:moveTo>
                  <a:pt x="358114" y="62230"/>
                </a:moveTo>
                <a:lnTo>
                  <a:pt x="355320" y="61226"/>
                </a:lnTo>
                <a:lnTo>
                  <a:pt x="355384" y="63500"/>
                </a:lnTo>
                <a:lnTo>
                  <a:pt x="357720" y="64668"/>
                </a:lnTo>
                <a:lnTo>
                  <a:pt x="357835" y="63995"/>
                </a:lnTo>
                <a:lnTo>
                  <a:pt x="357911" y="63500"/>
                </a:lnTo>
                <a:lnTo>
                  <a:pt x="358000" y="62953"/>
                </a:lnTo>
                <a:lnTo>
                  <a:pt x="358114" y="62230"/>
                </a:lnTo>
                <a:close/>
              </a:path>
              <a:path w="628015" h="707390">
                <a:moveTo>
                  <a:pt x="359168" y="63995"/>
                </a:moveTo>
                <a:lnTo>
                  <a:pt x="357898" y="64757"/>
                </a:lnTo>
                <a:lnTo>
                  <a:pt x="358152" y="64871"/>
                </a:lnTo>
                <a:lnTo>
                  <a:pt x="357695" y="64871"/>
                </a:lnTo>
                <a:lnTo>
                  <a:pt x="357555" y="65747"/>
                </a:lnTo>
                <a:lnTo>
                  <a:pt x="357428" y="66535"/>
                </a:lnTo>
                <a:lnTo>
                  <a:pt x="359168" y="63995"/>
                </a:lnTo>
                <a:close/>
              </a:path>
              <a:path w="628015" h="707390">
                <a:moveTo>
                  <a:pt x="359625" y="63665"/>
                </a:moveTo>
                <a:lnTo>
                  <a:pt x="359498" y="63500"/>
                </a:lnTo>
                <a:lnTo>
                  <a:pt x="359168" y="63995"/>
                </a:lnTo>
                <a:lnTo>
                  <a:pt x="359625" y="63665"/>
                </a:lnTo>
                <a:close/>
              </a:path>
              <a:path w="628015" h="707390">
                <a:moveTo>
                  <a:pt x="360184" y="217805"/>
                </a:moveTo>
                <a:lnTo>
                  <a:pt x="355739" y="223520"/>
                </a:lnTo>
                <a:lnTo>
                  <a:pt x="352539" y="228612"/>
                </a:lnTo>
                <a:lnTo>
                  <a:pt x="357860" y="227330"/>
                </a:lnTo>
                <a:lnTo>
                  <a:pt x="360184" y="217805"/>
                </a:lnTo>
                <a:close/>
              </a:path>
              <a:path w="628015" h="707390">
                <a:moveTo>
                  <a:pt x="361797" y="62230"/>
                </a:moveTo>
                <a:lnTo>
                  <a:pt x="361073" y="61849"/>
                </a:lnTo>
                <a:lnTo>
                  <a:pt x="361403" y="62496"/>
                </a:lnTo>
                <a:lnTo>
                  <a:pt x="361797" y="62230"/>
                </a:lnTo>
                <a:close/>
              </a:path>
              <a:path w="628015" h="707390">
                <a:moveTo>
                  <a:pt x="362013" y="214871"/>
                </a:moveTo>
                <a:lnTo>
                  <a:pt x="360654" y="215900"/>
                </a:lnTo>
                <a:lnTo>
                  <a:pt x="360184" y="217805"/>
                </a:lnTo>
                <a:lnTo>
                  <a:pt x="361670" y="215900"/>
                </a:lnTo>
                <a:lnTo>
                  <a:pt x="362013" y="214871"/>
                </a:lnTo>
                <a:close/>
              </a:path>
              <a:path w="628015" h="707390">
                <a:moveTo>
                  <a:pt x="362165" y="85178"/>
                </a:moveTo>
                <a:lnTo>
                  <a:pt x="359803" y="83934"/>
                </a:lnTo>
                <a:lnTo>
                  <a:pt x="359905" y="85178"/>
                </a:lnTo>
                <a:lnTo>
                  <a:pt x="360070" y="85178"/>
                </a:lnTo>
                <a:lnTo>
                  <a:pt x="361772" y="85991"/>
                </a:lnTo>
                <a:lnTo>
                  <a:pt x="361861" y="85686"/>
                </a:lnTo>
                <a:lnTo>
                  <a:pt x="361950" y="85331"/>
                </a:lnTo>
                <a:lnTo>
                  <a:pt x="361988" y="85178"/>
                </a:lnTo>
                <a:lnTo>
                  <a:pt x="362165" y="85178"/>
                </a:lnTo>
                <a:close/>
              </a:path>
              <a:path w="628015" h="707390">
                <a:moveTo>
                  <a:pt x="362178" y="240030"/>
                </a:moveTo>
                <a:lnTo>
                  <a:pt x="361035" y="234950"/>
                </a:lnTo>
                <a:lnTo>
                  <a:pt x="358317" y="240030"/>
                </a:lnTo>
                <a:lnTo>
                  <a:pt x="357543" y="242430"/>
                </a:lnTo>
                <a:lnTo>
                  <a:pt x="362178" y="240030"/>
                </a:lnTo>
                <a:close/>
              </a:path>
              <a:path w="628015" h="707390">
                <a:moveTo>
                  <a:pt x="362699" y="69850"/>
                </a:moveTo>
                <a:lnTo>
                  <a:pt x="357632" y="67627"/>
                </a:lnTo>
                <a:lnTo>
                  <a:pt x="359003" y="68668"/>
                </a:lnTo>
                <a:lnTo>
                  <a:pt x="359981" y="69850"/>
                </a:lnTo>
                <a:lnTo>
                  <a:pt x="360260" y="72390"/>
                </a:lnTo>
                <a:lnTo>
                  <a:pt x="362699" y="69850"/>
                </a:lnTo>
                <a:close/>
              </a:path>
              <a:path w="628015" h="707390">
                <a:moveTo>
                  <a:pt x="376936" y="628650"/>
                </a:moveTo>
                <a:lnTo>
                  <a:pt x="376097" y="626846"/>
                </a:lnTo>
                <a:lnTo>
                  <a:pt x="376072" y="628650"/>
                </a:lnTo>
                <a:lnTo>
                  <a:pt x="375729" y="629221"/>
                </a:lnTo>
                <a:lnTo>
                  <a:pt x="376936" y="628650"/>
                </a:lnTo>
                <a:close/>
              </a:path>
              <a:path w="628015" h="707390">
                <a:moveTo>
                  <a:pt x="377456" y="163830"/>
                </a:moveTo>
                <a:lnTo>
                  <a:pt x="374713" y="160147"/>
                </a:lnTo>
                <a:lnTo>
                  <a:pt x="366598" y="160147"/>
                </a:lnTo>
                <a:lnTo>
                  <a:pt x="371221" y="163830"/>
                </a:lnTo>
                <a:lnTo>
                  <a:pt x="377456" y="163830"/>
                </a:lnTo>
                <a:close/>
              </a:path>
              <a:path w="628015" h="707390">
                <a:moveTo>
                  <a:pt x="380263" y="295833"/>
                </a:moveTo>
                <a:lnTo>
                  <a:pt x="378015" y="293370"/>
                </a:lnTo>
                <a:lnTo>
                  <a:pt x="369150" y="293370"/>
                </a:lnTo>
                <a:lnTo>
                  <a:pt x="375691" y="294640"/>
                </a:lnTo>
                <a:lnTo>
                  <a:pt x="380263" y="295833"/>
                </a:lnTo>
                <a:close/>
              </a:path>
              <a:path w="628015" h="707390">
                <a:moveTo>
                  <a:pt x="381038" y="296672"/>
                </a:moveTo>
                <a:lnTo>
                  <a:pt x="380580" y="295910"/>
                </a:lnTo>
                <a:lnTo>
                  <a:pt x="380339" y="295910"/>
                </a:lnTo>
                <a:lnTo>
                  <a:pt x="381038" y="296672"/>
                </a:lnTo>
                <a:close/>
              </a:path>
              <a:path w="628015" h="707390">
                <a:moveTo>
                  <a:pt x="382765" y="133794"/>
                </a:moveTo>
                <a:lnTo>
                  <a:pt x="382409" y="134010"/>
                </a:lnTo>
                <a:lnTo>
                  <a:pt x="381406" y="134785"/>
                </a:lnTo>
                <a:lnTo>
                  <a:pt x="381825" y="134785"/>
                </a:lnTo>
                <a:lnTo>
                  <a:pt x="382371" y="135216"/>
                </a:lnTo>
                <a:lnTo>
                  <a:pt x="382435" y="135001"/>
                </a:lnTo>
                <a:lnTo>
                  <a:pt x="382485" y="134785"/>
                </a:lnTo>
                <a:lnTo>
                  <a:pt x="382587" y="134454"/>
                </a:lnTo>
                <a:lnTo>
                  <a:pt x="382714" y="134010"/>
                </a:lnTo>
                <a:lnTo>
                  <a:pt x="382765" y="133794"/>
                </a:lnTo>
                <a:close/>
              </a:path>
              <a:path w="628015" h="707390">
                <a:moveTo>
                  <a:pt x="385318" y="133794"/>
                </a:moveTo>
                <a:lnTo>
                  <a:pt x="384810" y="133794"/>
                </a:lnTo>
                <a:lnTo>
                  <a:pt x="384848" y="134010"/>
                </a:lnTo>
                <a:lnTo>
                  <a:pt x="384937" y="134454"/>
                </a:lnTo>
                <a:lnTo>
                  <a:pt x="385191" y="134010"/>
                </a:lnTo>
                <a:lnTo>
                  <a:pt x="385318" y="133794"/>
                </a:lnTo>
                <a:close/>
              </a:path>
              <a:path w="628015" h="707390">
                <a:moveTo>
                  <a:pt x="386753" y="534670"/>
                </a:moveTo>
                <a:lnTo>
                  <a:pt x="386422" y="534670"/>
                </a:lnTo>
                <a:lnTo>
                  <a:pt x="386613" y="535381"/>
                </a:lnTo>
                <a:lnTo>
                  <a:pt x="386753" y="534670"/>
                </a:lnTo>
                <a:close/>
              </a:path>
              <a:path w="628015" h="707390">
                <a:moveTo>
                  <a:pt x="387934" y="148488"/>
                </a:moveTo>
                <a:lnTo>
                  <a:pt x="386575" y="147383"/>
                </a:lnTo>
                <a:lnTo>
                  <a:pt x="384416" y="147383"/>
                </a:lnTo>
                <a:lnTo>
                  <a:pt x="387934" y="148488"/>
                </a:lnTo>
                <a:close/>
              </a:path>
              <a:path w="628015" h="707390">
                <a:moveTo>
                  <a:pt x="388467" y="140970"/>
                </a:moveTo>
                <a:lnTo>
                  <a:pt x="388264" y="140970"/>
                </a:lnTo>
                <a:lnTo>
                  <a:pt x="386562" y="140970"/>
                </a:lnTo>
                <a:lnTo>
                  <a:pt x="386511" y="139903"/>
                </a:lnTo>
                <a:lnTo>
                  <a:pt x="386283" y="140081"/>
                </a:lnTo>
                <a:lnTo>
                  <a:pt x="385876" y="140766"/>
                </a:lnTo>
                <a:lnTo>
                  <a:pt x="385762" y="140970"/>
                </a:lnTo>
                <a:lnTo>
                  <a:pt x="386994" y="143548"/>
                </a:lnTo>
                <a:lnTo>
                  <a:pt x="388035" y="142240"/>
                </a:lnTo>
                <a:lnTo>
                  <a:pt x="388467" y="140970"/>
                </a:lnTo>
                <a:close/>
              </a:path>
              <a:path w="628015" h="707390">
                <a:moveTo>
                  <a:pt x="389585" y="130352"/>
                </a:moveTo>
                <a:lnTo>
                  <a:pt x="389432" y="130289"/>
                </a:lnTo>
                <a:lnTo>
                  <a:pt x="389255" y="130263"/>
                </a:lnTo>
                <a:lnTo>
                  <a:pt x="389064" y="130251"/>
                </a:lnTo>
                <a:lnTo>
                  <a:pt x="389204" y="130289"/>
                </a:lnTo>
                <a:lnTo>
                  <a:pt x="389382" y="130327"/>
                </a:lnTo>
                <a:lnTo>
                  <a:pt x="389585" y="130352"/>
                </a:lnTo>
                <a:close/>
              </a:path>
              <a:path w="628015" h="707390">
                <a:moveTo>
                  <a:pt x="389763" y="151828"/>
                </a:moveTo>
                <a:lnTo>
                  <a:pt x="389724" y="151130"/>
                </a:lnTo>
                <a:lnTo>
                  <a:pt x="388099" y="150291"/>
                </a:lnTo>
                <a:lnTo>
                  <a:pt x="388112" y="151130"/>
                </a:lnTo>
                <a:lnTo>
                  <a:pt x="389763" y="151828"/>
                </a:lnTo>
                <a:close/>
              </a:path>
              <a:path w="628015" h="707390">
                <a:moveTo>
                  <a:pt x="390601" y="158750"/>
                </a:moveTo>
                <a:lnTo>
                  <a:pt x="389661" y="157581"/>
                </a:lnTo>
                <a:lnTo>
                  <a:pt x="389648" y="157746"/>
                </a:lnTo>
                <a:lnTo>
                  <a:pt x="389915" y="158750"/>
                </a:lnTo>
                <a:lnTo>
                  <a:pt x="390601" y="158750"/>
                </a:lnTo>
                <a:close/>
              </a:path>
              <a:path w="628015" h="707390">
                <a:moveTo>
                  <a:pt x="392074" y="158750"/>
                </a:moveTo>
                <a:lnTo>
                  <a:pt x="391896" y="158750"/>
                </a:lnTo>
                <a:lnTo>
                  <a:pt x="391807" y="159092"/>
                </a:lnTo>
                <a:lnTo>
                  <a:pt x="392074" y="158750"/>
                </a:lnTo>
                <a:close/>
              </a:path>
              <a:path w="628015" h="707390">
                <a:moveTo>
                  <a:pt x="392442" y="130810"/>
                </a:moveTo>
                <a:lnTo>
                  <a:pt x="391058" y="130810"/>
                </a:lnTo>
                <a:lnTo>
                  <a:pt x="391109" y="132092"/>
                </a:lnTo>
                <a:lnTo>
                  <a:pt x="392442" y="130810"/>
                </a:lnTo>
                <a:close/>
              </a:path>
              <a:path w="628015" h="707390">
                <a:moveTo>
                  <a:pt x="392544" y="133794"/>
                </a:moveTo>
                <a:lnTo>
                  <a:pt x="391820" y="133794"/>
                </a:lnTo>
                <a:lnTo>
                  <a:pt x="391642" y="133794"/>
                </a:lnTo>
                <a:lnTo>
                  <a:pt x="390944" y="134454"/>
                </a:lnTo>
                <a:lnTo>
                  <a:pt x="390702" y="134785"/>
                </a:lnTo>
                <a:lnTo>
                  <a:pt x="389610" y="137325"/>
                </a:lnTo>
                <a:lnTo>
                  <a:pt x="389470" y="137325"/>
                </a:lnTo>
                <a:lnTo>
                  <a:pt x="388035" y="138430"/>
                </a:lnTo>
                <a:lnTo>
                  <a:pt x="388150" y="139700"/>
                </a:lnTo>
                <a:lnTo>
                  <a:pt x="388264" y="140970"/>
                </a:lnTo>
                <a:lnTo>
                  <a:pt x="390131" y="138430"/>
                </a:lnTo>
                <a:lnTo>
                  <a:pt x="390207" y="138023"/>
                </a:lnTo>
                <a:lnTo>
                  <a:pt x="390283" y="137553"/>
                </a:lnTo>
                <a:lnTo>
                  <a:pt x="390334" y="137325"/>
                </a:lnTo>
                <a:lnTo>
                  <a:pt x="391172" y="137325"/>
                </a:lnTo>
                <a:lnTo>
                  <a:pt x="391287" y="136702"/>
                </a:lnTo>
                <a:lnTo>
                  <a:pt x="391401" y="136105"/>
                </a:lnTo>
                <a:lnTo>
                  <a:pt x="391426" y="135953"/>
                </a:lnTo>
                <a:lnTo>
                  <a:pt x="392201" y="134454"/>
                </a:lnTo>
                <a:lnTo>
                  <a:pt x="392315" y="134239"/>
                </a:lnTo>
                <a:lnTo>
                  <a:pt x="392430" y="134010"/>
                </a:lnTo>
                <a:lnTo>
                  <a:pt x="392544" y="133794"/>
                </a:lnTo>
                <a:close/>
              </a:path>
              <a:path w="628015" h="707390">
                <a:moveTo>
                  <a:pt x="392925" y="145897"/>
                </a:moveTo>
                <a:lnTo>
                  <a:pt x="392531" y="145897"/>
                </a:lnTo>
                <a:lnTo>
                  <a:pt x="391312" y="143827"/>
                </a:lnTo>
                <a:lnTo>
                  <a:pt x="390144" y="145897"/>
                </a:lnTo>
                <a:lnTo>
                  <a:pt x="389928" y="145897"/>
                </a:lnTo>
                <a:lnTo>
                  <a:pt x="388137" y="143649"/>
                </a:lnTo>
                <a:lnTo>
                  <a:pt x="388239" y="144513"/>
                </a:lnTo>
                <a:lnTo>
                  <a:pt x="388531" y="145897"/>
                </a:lnTo>
                <a:lnTo>
                  <a:pt x="388327" y="145897"/>
                </a:lnTo>
                <a:lnTo>
                  <a:pt x="390296" y="147218"/>
                </a:lnTo>
                <a:lnTo>
                  <a:pt x="392925" y="145897"/>
                </a:lnTo>
                <a:close/>
              </a:path>
              <a:path w="628015" h="707390">
                <a:moveTo>
                  <a:pt x="393433" y="156883"/>
                </a:moveTo>
                <a:lnTo>
                  <a:pt x="392912" y="157289"/>
                </a:lnTo>
                <a:lnTo>
                  <a:pt x="392633" y="157581"/>
                </a:lnTo>
                <a:lnTo>
                  <a:pt x="392074" y="158750"/>
                </a:lnTo>
                <a:lnTo>
                  <a:pt x="392430" y="158750"/>
                </a:lnTo>
                <a:lnTo>
                  <a:pt x="393369" y="157581"/>
                </a:lnTo>
                <a:lnTo>
                  <a:pt x="393433" y="156883"/>
                </a:lnTo>
                <a:close/>
              </a:path>
              <a:path w="628015" h="707390">
                <a:moveTo>
                  <a:pt x="393446" y="142240"/>
                </a:moveTo>
                <a:lnTo>
                  <a:pt x="391223" y="138836"/>
                </a:lnTo>
                <a:lnTo>
                  <a:pt x="391121" y="138671"/>
                </a:lnTo>
                <a:lnTo>
                  <a:pt x="391033" y="138023"/>
                </a:lnTo>
                <a:lnTo>
                  <a:pt x="390817" y="138430"/>
                </a:lnTo>
                <a:lnTo>
                  <a:pt x="390448" y="139700"/>
                </a:lnTo>
                <a:lnTo>
                  <a:pt x="391668" y="140766"/>
                </a:lnTo>
                <a:lnTo>
                  <a:pt x="391629" y="142608"/>
                </a:lnTo>
                <a:lnTo>
                  <a:pt x="391515" y="143281"/>
                </a:lnTo>
                <a:lnTo>
                  <a:pt x="391452" y="143649"/>
                </a:lnTo>
                <a:lnTo>
                  <a:pt x="392112" y="143649"/>
                </a:lnTo>
                <a:lnTo>
                  <a:pt x="392176" y="143281"/>
                </a:lnTo>
                <a:lnTo>
                  <a:pt x="392290" y="142608"/>
                </a:lnTo>
                <a:lnTo>
                  <a:pt x="392341" y="142240"/>
                </a:lnTo>
                <a:lnTo>
                  <a:pt x="393446" y="142240"/>
                </a:lnTo>
                <a:close/>
              </a:path>
              <a:path w="628015" h="707390">
                <a:moveTo>
                  <a:pt x="394525" y="134785"/>
                </a:moveTo>
                <a:lnTo>
                  <a:pt x="393649" y="134239"/>
                </a:lnTo>
                <a:lnTo>
                  <a:pt x="393306" y="134785"/>
                </a:lnTo>
                <a:lnTo>
                  <a:pt x="394525" y="134785"/>
                </a:lnTo>
                <a:close/>
              </a:path>
              <a:path w="628015" h="707390">
                <a:moveTo>
                  <a:pt x="395058" y="137553"/>
                </a:moveTo>
                <a:lnTo>
                  <a:pt x="393446" y="139700"/>
                </a:lnTo>
                <a:lnTo>
                  <a:pt x="393560" y="139903"/>
                </a:lnTo>
                <a:lnTo>
                  <a:pt x="393649" y="140081"/>
                </a:lnTo>
                <a:lnTo>
                  <a:pt x="393738" y="140233"/>
                </a:lnTo>
                <a:lnTo>
                  <a:pt x="393827" y="140411"/>
                </a:lnTo>
                <a:lnTo>
                  <a:pt x="392912" y="140970"/>
                </a:lnTo>
                <a:lnTo>
                  <a:pt x="393839" y="142240"/>
                </a:lnTo>
                <a:lnTo>
                  <a:pt x="394169" y="142608"/>
                </a:lnTo>
                <a:lnTo>
                  <a:pt x="394106" y="142240"/>
                </a:lnTo>
                <a:lnTo>
                  <a:pt x="394550" y="140970"/>
                </a:lnTo>
                <a:lnTo>
                  <a:pt x="394614" y="140766"/>
                </a:lnTo>
                <a:lnTo>
                  <a:pt x="394741" y="140411"/>
                </a:lnTo>
                <a:lnTo>
                  <a:pt x="394855" y="140081"/>
                </a:lnTo>
                <a:lnTo>
                  <a:pt x="394919" y="139903"/>
                </a:lnTo>
                <a:lnTo>
                  <a:pt x="394982" y="139700"/>
                </a:lnTo>
                <a:lnTo>
                  <a:pt x="394373" y="140081"/>
                </a:lnTo>
                <a:lnTo>
                  <a:pt x="394474" y="139700"/>
                </a:lnTo>
                <a:lnTo>
                  <a:pt x="394601" y="139255"/>
                </a:lnTo>
                <a:lnTo>
                  <a:pt x="394703" y="138836"/>
                </a:lnTo>
                <a:lnTo>
                  <a:pt x="394817" y="138430"/>
                </a:lnTo>
                <a:lnTo>
                  <a:pt x="394931" y="138023"/>
                </a:lnTo>
                <a:lnTo>
                  <a:pt x="395058" y="137553"/>
                </a:lnTo>
                <a:close/>
              </a:path>
              <a:path w="628015" h="707390">
                <a:moveTo>
                  <a:pt x="395376" y="145897"/>
                </a:moveTo>
                <a:lnTo>
                  <a:pt x="395160" y="145897"/>
                </a:lnTo>
                <a:lnTo>
                  <a:pt x="394792" y="146354"/>
                </a:lnTo>
                <a:lnTo>
                  <a:pt x="395376" y="145897"/>
                </a:lnTo>
                <a:close/>
              </a:path>
              <a:path w="628015" h="707390">
                <a:moveTo>
                  <a:pt x="395643" y="135483"/>
                </a:moveTo>
                <a:lnTo>
                  <a:pt x="395503" y="135001"/>
                </a:lnTo>
                <a:lnTo>
                  <a:pt x="395439" y="134785"/>
                </a:lnTo>
                <a:lnTo>
                  <a:pt x="394525" y="134785"/>
                </a:lnTo>
                <a:lnTo>
                  <a:pt x="395643" y="135483"/>
                </a:lnTo>
                <a:close/>
              </a:path>
              <a:path w="628015" h="707390">
                <a:moveTo>
                  <a:pt x="395859" y="147878"/>
                </a:moveTo>
                <a:lnTo>
                  <a:pt x="395084" y="147383"/>
                </a:lnTo>
                <a:lnTo>
                  <a:pt x="395046" y="146354"/>
                </a:lnTo>
                <a:lnTo>
                  <a:pt x="394792" y="146354"/>
                </a:lnTo>
                <a:lnTo>
                  <a:pt x="393458" y="147383"/>
                </a:lnTo>
                <a:lnTo>
                  <a:pt x="391909" y="147383"/>
                </a:lnTo>
                <a:lnTo>
                  <a:pt x="392315" y="149009"/>
                </a:lnTo>
                <a:lnTo>
                  <a:pt x="392442" y="149517"/>
                </a:lnTo>
                <a:lnTo>
                  <a:pt x="392544" y="149910"/>
                </a:lnTo>
                <a:lnTo>
                  <a:pt x="394169" y="149910"/>
                </a:lnTo>
                <a:lnTo>
                  <a:pt x="395859" y="147878"/>
                </a:lnTo>
                <a:close/>
              </a:path>
              <a:path w="628015" h="707390">
                <a:moveTo>
                  <a:pt x="396100" y="138023"/>
                </a:moveTo>
                <a:lnTo>
                  <a:pt x="396011" y="136702"/>
                </a:lnTo>
                <a:lnTo>
                  <a:pt x="395922" y="136398"/>
                </a:lnTo>
                <a:lnTo>
                  <a:pt x="395516" y="136944"/>
                </a:lnTo>
                <a:lnTo>
                  <a:pt x="395338" y="137325"/>
                </a:lnTo>
                <a:lnTo>
                  <a:pt x="396100" y="138023"/>
                </a:lnTo>
                <a:close/>
              </a:path>
              <a:path w="628015" h="707390">
                <a:moveTo>
                  <a:pt x="396963" y="138430"/>
                </a:moveTo>
                <a:lnTo>
                  <a:pt x="396532" y="138430"/>
                </a:lnTo>
                <a:lnTo>
                  <a:pt x="396036" y="138430"/>
                </a:lnTo>
                <a:lnTo>
                  <a:pt x="396875" y="138671"/>
                </a:lnTo>
                <a:lnTo>
                  <a:pt x="396963" y="138430"/>
                </a:lnTo>
                <a:close/>
              </a:path>
              <a:path w="628015" h="707390">
                <a:moveTo>
                  <a:pt x="397624" y="149009"/>
                </a:moveTo>
                <a:lnTo>
                  <a:pt x="396379" y="147383"/>
                </a:lnTo>
                <a:lnTo>
                  <a:pt x="395859" y="147878"/>
                </a:lnTo>
                <a:lnTo>
                  <a:pt x="397624" y="149009"/>
                </a:lnTo>
                <a:close/>
              </a:path>
              <a:path w="628015" h="707390">
                <a:moveTo>
                  <a:pt x="398741" y="128282"/>
                </a:moveTo>
                <a:lnTo>
                  <a:pt x="397484" y="129540"/>
                </a:lnTo>
                <a:lnTo>
                  <a:pt x="397713" y="129540"/>
                </a:lnTo>
                <a:lnTo>
                  <a:pt x="398741" y="128282"/>
                </a:lnTo>
                <a:close/>
              </a:path>
              <a:path w="628015" h="707390">
                <a:moveTo>
                  <a:pt x="398856" y="147383"/>
                </a:moveTo>
                <a:lnTo>
                  <a:pt x="398411" y="145122"/>
                </a:lnTo>
                <a:lnTo>
                  <a:pt x="398373" y="144907"/>
                </a:lnTo>
                <a:lnTo>
                  <a:pt x="398246" y="144513"/>
                </a:lnTo>
                <a:lnTo>
                  <a:pt x="397522" y="142748"/>
                </a:lnTo>
                <a:lnTo>
                  <a:pt x="397459" y="142608"/>
                </a:lnTo>
                <a:lnTo>
                  <a:pt x="397306" y="142748"/>
                </a:lnTo>
                <a:lnTo>
                  <a:pt x="396938" y="143281"/>
                </a:lnTo>
                <a:lnTo>
                  <a:pt x="396544" y="143649"/>
                </a:lnTo>
                <a:lnTo>
                  <a:pt x="396849" y="143281"/>
                </a:lnTo>
                <a:lnTo>
                  <a:pt x="396405" y="143649"/>
                </a:lnTo>
                <a:lnTo>
                  <a:pt x="395097" y="143649"/>
                </a:lnTo>
                <a:lnTo>
                  <a:pt x="394296" y="142748"/>
                </a:lnTo>
                <a:lnTo>
                  <a:pt x="394449" y="143281"/>
                </a:lnTo>
                <a:lnTo>
                  <a:pt x="394576" y="143649"/>
                </a:lnTo>
                <a:lnTo>
                  <a:pt x="394995" y="143649"/>
                </a:lnTo>
                <a:lnTo>
                  <a:pt x="395046" y="144259"/>
                </a:lnTo>
                <a:lnTo>
                  <a:pt x="395160" y="145897"/>
                </a:lnTo>
                <a:lnTo>
                  <a:pt x="395630" y="145122"/>
                </a:lnTo>
                <a:lnTo>
                  <a:pt x="396684" y="143649"/>
                </a:lnTo>
                <a:lnTo>
                  <a:pt x="396748" y="144259"/>
                </a:lnTo>
                <a:lnTo>
                  <a:pt x="396836" y="145122"/>
                </a:lnTo>
                <a:lnTo>
                  <a:pt x="396951" y="146354"/>
                </a:lnTo>
                <a:lnTo>
                  <a:pt x="397065" y="147383"/>
                </a:lnTo>
                <a:lnTo>
                  <a:pt x="398856" y="147383"/>
                </a:lnTo>
                <a:close/>
              </a:path>
              <a:path w="628015" h="707390">
                <a:moveTo>
                  <a:pt x="399072" y="530110"/>
                </a:moveTo>
                <a:lnTo>
                  <a:pt x="397408" y="529590"/>
                </a:lnTo>
                <a:lnTo>
                  <a:pt x="397332" y="530110"/>
                </a:lnTo>
                <a:lnTo>
                  <a:pt x="397256" y="530555"/>
                </a:lnTo>
                <a:lnTo>
                  <a:pt x="397586" y="530707"/>
                </a:lnTo>
                <a:lnTo>
                  <a:pt x="399072" y="530110"/>
                </a:lnTo>
                <a:close/>
              </a:path>
              <a:path w="628015" h="707390">
                <a:moveTo>
                  <a:pt x="399122" y="140970"/>
                </a:moveTo>
                <a:lnTo>
                  <a:pt x="398843" y="140970"/>
                </a:lnTo>
                <a:lnTo>
                  <a:pt x="397306" y="142240"/>
                </a:lnTo>
                <a:lnTo>
                  <a:pt x="397459" y="142608"/>
                </a:lnTo>
                <a:lnTo>
                  <a:pt x="399122" y="140970"/>
                </a:lnTo>
                <a:close/>
              </a:path>
              <a:path w="628015" h="707390">
                <a:moveTo>
                  <a:pt x="399681" y="153809"/>
                </a:moveTo>
                <a:lnTo>
                  <a:pt x="397319" y="152400"/>
                </a:lnTo>
                <a:lnTo>
                  <a:pt x="396024" y="153809"/>
                </a:lnTo>
                <a:lnTo>
                  <a:pt x="399681" y="153809"/>
                </a:lnTo>
                <a:close/>
              </a:path>
              <a:path w="628015" h="707390">
                <a:moveTo>
                  <a:pt x="401523" y="157581"/>
                </a:moveTo>
                <a:lnTo>
                  <a:pt x="401281" y="157289"/>
                </a:lnTo>
                <a:lnTo>
                  <a:pt x="400329" y="156324"/>
                </a:lnTo>
                <a:lnTo>
                  <a:pt x="400088" y="156324"/>
                </a:lnTo>
                <a:lnTo>
                  <a:pt x="398653" y="157581"/>
                </a:lnTo>
                <a:lnTo>
                  <a:pt x="400494" y="158750"/>
                </a:lnTo>
                <a:lnTo>
                  <a:pt x="401523" y="157581"/>
                </a:lnTo>
                <a:close/>
              </a:path>
              <a:path w="628015" h="707390">
                <a:moveTo>
                  <a:pt x="407428" y="160147"/>
                </a:moveTo>
                <a:lnTo>
                  <a:pt x="405168" y="157581"/>
                </a:lnTo>
                <a:lnTo>
                  <a:pt x="404710" y="157289"/>
                </a:lnTo>
                <a:lnTo>
                  <a:pt x="402805" y="156324"/>
                </a:lnTo>
                <a:lnTo>
                  <a:pt x="402628" y="156324"/>
                </a:lnTo>
                <a:lnTo>
                  <a:pt x="401904" y="157149"/>
                </a:lnTo>
                <a:lnTo>
                  <a:pt x="401561" y="157581"/>
                </a:lnTo>
                <a:lnTo>
                  <a:pt x="404101" y="160147"/>
                </a:lnTo>
                <a:lnTo>
                  <a:pt x="407428" y="160147"/>
                </a:lnTo>
                <a:close/>
              </a:path>
              <a:path w="628015" h="707390">
                <a:moveTo>
                  <a:pt x="408228" y="504190"/>
                </a:moveTo>
                <a:lnTo>
                  <a:pt x="408076" y="504190"/>
                </a:lnTo>
                <a:lnTo>
                  <a:pt x="408012" y="504558"/>
                </a:lnTo>
                <a:lnTo>
                  <a:pt x="408228" y="504190"/>
                </a:lnTo>
                <a:close/>
              </a:path>
              <a:path w="628015" h="707390">
                <a:moveTo>
                  <a:pt x="412026" y="138836"/>
                </a:moveTo>
                <a:lnTo>
                  <a:pt x="411746" y="138430"/>
                </a:lnTo>
                <a:lnTo>
                  <a:pt x="411187" y="138430"/>
                </a:lnTo>
                <a:lnTo>
                  <a:pt x="412026" y="138836"/>
                </a:lnTo>
                <a:close/>
              </a:path>
              <a:path w="628015" h="707390">
                <a:moveTo>
                  <a:pt x="413499" y="134785"/>
                </a:moveTo>
                <a:lnTo>
                  <a:pt x="411213" y="134785"/>
                </a:lnTo>
                <a:lnTo>
                  <a:pt x="411238" y="135001"/>
                </a:lnTo>
                <a:lnTo>
                  <a:pt x="411365" y="135953"/>
                </a:lnTo>
                <a:lnTo>
                  <a:pt x="413486" y="135953"/>
                </a:lnTo>
                <a:lnTo>
                  <a:pt x="413499" y="134785"/>
                </a:lnTo>
                <a:close/>
              </a:path>
              <a:path w="628015" h="707390">
                <a:moveTo>
                  <a:pt x="414972" y="150291"/>
                </a:moveTo>
                <a:lnTo>
                  <a:pt x="414477" y="150901"/>
                </a:lnTo>
                <a:lnTo>
                  <a:pt x="413346" y="152400"/>
                </a:lnTo>
                <a:lnTo>
                  <a:pt x="414515" y="154203"/>
                </a:lnTo>
                <a:lnTo>
                  <a:pt x="414616" y="153314"/>
                </a:lnTo>
                <a:lnTo>
                  <a:pt x="414718" y="152400"/>
                </a:lnTo>
                <a:lnTo>
                  <a:pt x="414820" y="151498"/>
                </a:lnTo>
                <a:lnTo>
                  <a:pt x="414896" y="150901"/>
                </a:lnTo>
                <a:lnTo>
                  <a:pt x="414972" y="150291"/>
                </a:lnTo>
                <a:close/>
              </a:path>
              <a:path w="628015" h="707390">
                <a:moveTo>
                  <a:pt x="415886" y="149009"/>
                </a:moveTo>
                <a:lnTo>
                  <a:pt x="415696" y="149009"/>
                </a:lnTo>
                <a:lnTo>
                  <a:pt x="415112" y="149009"/>
                </a:lnTo>
                <a:lnTo>
                  <a:pt x="415086" y="149275"/>
                </a:lnTo>
                <a:lnTo>
                  <a:pt x="414972" y="150291"/>
                </a:lnTo>
                <a:lnTo>
                  <a:pt x="415213" y="149910"/>
                </a:lnTo>
                <a:lnTo>
                  <a:pt x="415886" y="149009"/>
                </a:lnTo>
                <a:close/>
              </a:path>
              <a:path w="628015" h="707390">
                <a:moveTo>
                  <a:pt x="418896" y="294640"/>
                </a:moveTo>
                <a:lnTo>
                  <a:pt x="416636" y="294640"/>
                </a:lnTo>
                <a:lnTo>
                  <a:pt x="416153" y="295681"/>
                </a:lnTo>
                <a:lnTo>
                  <a:pt x="416039" y="295910"/>
                </a:lnTo>
                <a:lnTo>
                  <a:pt x="418033" y="295910"/>
                </a:lnTo>
                <a:lnTo>
                  <a:pt x="418896" y="294640"/>
                </a:lnTo>
                <a:close/>
              </a:path>
              <a:path w="628015" h="707390">
                <a:moveTo>
                  <a:pt x="419696" y="562610"/>
                </a:moveTo>
                <a:lnTo>
                  <a:pt x="418134" y="561352"/>
                </a:lnTo>
                <a:lnTo>
                  <a:pt x="418630" y="562610"/>
                </a:lnTo>
                <a:lnTo>
                  <a:pt x="419696" y="562610"/>
                </a:lnTo>
                <a:close/>
              </a:path>
              <a:path w="628015" h="707390">
                <a:moveTo>
                  <a:pt x="420636" y="494868"/>
                </a:moveTo>
                <a:lnTo>
                  <a:pt x="419658" y="494665"/>
                </a:lnTo>
                <a:lnTo>
                  <a:pt x="420217" y="495300"/>
                </a:lnTo>
                <a:lnTo>
                  <a:pt x="420636" y="494868"/>
                </a:lnTo>
                <a:close/>
              </a:path>
              <a:path w="628015" h="707390">
                <a:moveTo>
                  <a:pt x="422414" y="267360"/>
                </a:moveTo>
                <a:lnTo>
                  <a:pt x="421817" y="267970"/>
                </a:lnTo>
                <a:lnTo>
                  <a:pt x="422198" y="267970"/>
                </a:lnTo>
                <a:lnTo>
                  <a:pt x="422414" y="267360"/>
                </a:lnTo>
                <a:close/>
              </a:path>
              <a:path w="628015" h="707390">
                <a:moveTo>
                  <a:pt x="424281" y="191262"/>
                </a:moveTo>
                <a:lnTo>
                  <a:pt x="422757" y="192151"/>
                </a:lnTo>
                <a:lnTo>
                  <a:pt x="423697" y="193040"/>
                </a:lnTo>
                <a:lnTo>
                  <a:pt x="424281" y="191262"/>
                </a:lnTo>
                <a:close/>
              </a:path>
              <a:path w="628015" h="707390">
                <a:moveTo>
                  <a:pt x="426008" y="157289"/>
                </a:moveTo>
                <a:lnTo>
                  <a:pt x="422884" y="156324"/>
                </a:lnTo>
                <a:lnTo>
                  <a:pt x="422440" y="156324"/>
                </a:lnTo>
                <a:lnTo>
                  <a:pt x="421995" y="157149"/>
                </a:lnTo>
                <a:lnTo>
                  <a:pt x="421982" y="157581"/>
                </a:lnTo>
                <a:lnTo>
                  <a:pt x="425526" y="157581"/>
                </a:lnTo>
                <a:lnTo>
                  <a:pt x="426008" y="157289"/>
                </a:lnTo>
                <a:close/>
              </a:path>
              <a:path w="628015" h="707390">
                <a:moveTo>
                  <a:pt x="426186" y="142240"/>
                </a:moveTo>
                <a:lnTo>
                  <a:pt x="425411" y="140970"/>
                </a:lnTo>
                <a:lnTo>
                  <a:pt x="425208" y="140970"/>
                </a:lnTo>
                <a:lnTo>
                  <a:pt x="424561" y="142240"/>
                </a:lnTo>
                <a:lnTo>
                  <a:pt x="426186" y="142240"/>
                </a:lnTo>
                <a:close/>
              </a:path>
              <a:path w="628015" h="707390">
                <a:moveTo>
                  <a:pt x="426326" y="130873"/>
                </a:moveTo>
                <a:lnTo>
                  <a:pt x="426148" y="130924"/>
                </a:lnTo>
                <a:lnTo>
                  <a:pt x="425983" y="131000"/>
                </a:lnTo>
                <a:lnTo>
                  <a:pt x="425843" y="131114"/>
                </a:lnTo>
                <a:lnTo>
                  <a:pt x="426046" y="131076"/>
                </a:lnTo>
                <a:lnTo>
                  <a:pt x="426199" y="130987"/>
                </a:lnTo>
                <a:lnTo>
                  <a:pt x="426326" y="130873"/>
                </a:lnTo>
                <a:close/>
              </a:path>
              <a:path w="628015" h="707390">
                <a:moveTo>
                  <a:pt x="426605" y="127825"/>
                </a:moveTo>
                <a:lnTo>
                  <a:pt x="426466" y="127215"/>
                </a:lnTo>
                <a:lnTo>
                  <a:pt x="426415" y="127000"/>
                </a:lnTo>
                <a:lnTo>
                  <a:pt x="426186" y="127215"/>
                </a:lnTo>
                <a:lnTo>
                  <a:pt x="426605" y="127825"/>
                </a:lnTo>
                <a:close/>
              </a:path>
              <a:path w="628015" h="707390">
                <a:moveTo>
                  <a:pt x="427304" y="149009"/>
                </a:moveTo>
                <a:lnTo>
                  <a:pt x="425678" y="148107"/>
                </a:lnTo>
                <a:lnTo>
                  <a:pt x="426402" y="149009"/>
                </a:lnTo>
                <a:lnTo>
                  <a:pt x="427304" y="149009"/>
                </a:lnTo>
                <a:close/>
              </a:path>
              <a:path w="628015" h="707390">
                <a:moveTo>
                  <a:pt x="428498" y="143649"/>
                </a:moveTo>
                <a:lnTo>
                  <a:pt x="426669" y="143649"/>
                </a:lnTo>
                <a:lnTo>
                  <a:pt x="426402" y="143649"/>
                </a:lnTo>
                <a:lnTo>
                  <a:pt x="426186" y="143649"/>
                </a:lnTo>
                <a:lnTo>
                  <a:pt x="425500" y="145897"/>
                </a:lnTo>
                <a:lnTo>
                  <a:pt x="425805" y="145897"/>
                </a:lnTo>
                <a:lnTo>
                  <a:pt x="427380" y="145122"/>
                </a:lnTo>
                <a:lnTo>
                  <a:pt x="427075" y="144907"/>
                </a:lnTo>
                <a:lnTo>
                  <a:pt x="426732" y="144907"/>
                </a:lnTo>
                <a:lnTo>
                  <a:pt x="428498" y="143649"/>
                </a:lnTo>
                <a:close/>
              </a:path>
              <a:path w="628015" h="707390">
                <a:moveTo>
                  <a:pt x="428713" y="142240"/>
                </a:moveTo>
                <a:lnTo>
                  <a:pt x="426186" y="142240"/>
                </a:lnTo>
                <a:lnTo>
                  <a:pt x="426542" y="143281"/>
                </a:lnTo>
                <a:lnTo>
                  <a:pt x="426618" y="143522"/>
                </a:lnTo>
                <a:lnTo>
                  <a:pt x="428713" y="142240"/>
                </a:lnTo>
                <a:close/>
              </a:path>
              <a:path w="628015" h="707390">
                <a:moveTo>
                  <a:pt x="428917" y="131902"/>
                </a:moveTo>
                <a:lnTo>
                  <a:pt x="428790" y="131572"/>
                </a:lnTo>
                <a:lnTo>
                  <a:pt x="428701" y="131381"/>
                </a:lnTo>
                <a:lnTo>
                  <a:pt x="428637" y="131203"/>
                </a:lnTo>
                <a:lnTo>
                  <a:pt x="428523" y="130962"/>
                </a:lnTo>
                <a:lnTo>
                  <a:pt x="428459" y="130810"/>
                </a:lnTo>
                <a:lnTo>
                  <a:pt x="428409" y="130517"/>
                </a:lnTo>
                <a:lnTo>
                  <a:pt x="428332" y="130111"/>
                </a:lnTo>
                <a:lnTo>
                  <a:pt x="428218" y="129540"/>
                </a:lnTo>
                <a:lnTo>
                  <a:pt x="427393" y="129540"/>
                </a:lnTo>
                <a:lnTo>
                  <a:pt x="426923" y="128270"/>
                </a:lnTo>
                <a:lnTo>
                  <a:pt x="426605" y="127825"/>
                </a:lnTo>
                <a:lnTo>
                  <a:pt x="426986" y="129400"/>
                </a:lnTo>
                <a:lnTo>
                  <a:pt x="427050" y="129667"/>
                </a:lnTo>
                <a:lnTo>
                  <a:pt x="427151" y="130111"/>
                </a:lnTo>
                <a:lnTo>
                  <a:pt x="427202" y="130962"/>
                </a:lnTo>
                <a:lnTo>
                  <a:pt x="426085" y="132384"/>
                </a:lnTo>
                <a:lnTo>
                  <a:pt x="426910" y="131572"/>
                </a:lnTo>
                <a:lnTo>
                  <a:pt x="427786" y="130810"/>
                </a:lnTo>
                <a:lnTo>
                  <a:pt x="428917" y="131902"/>
                </a:lnTo>
                <a:close/>
              </a:path>
              <a:path w="628015" h="707390">
                <a:moveTo>
                  <a:pt x="429742" y="145897"/>
                </a:moveTo>
                <a:lnTo>
                  <a:pt x="429501" y="145897"/>
                </a:lnTo>
                <a:lnTo>
                  <a:pt x="428205" y="144907"/>
                </a:lnTo>
                <a:lnTo>
                  <a:pt x="427812" y="144907"/>
                </a:lnTo>
                <a:lnTo>
                  <a:pt x="427380" y="145122"/>
                </a:lnTo>
                <a:lnTo>
                  <a:pt x="429577" y="146646"/>
                </a:lnTo>
                <a:lnTo>
                  <a:pt x="429641" y="146354"/>
                </a:lnTo>
                <a:lnTo>
                  <a:pt x="429742" y="145897"/>
                </a:lnTo>
                <a:close/>
              </a:path>
              <a:path w="628015" h="707390">
                <a:moveTo>
                  <a:pt x="429933" y="132854"/>
                </a:moveTo>
                <a:lnTo>
                  <a:pt x="429818" y="132384"/>
                </a:lnTo>
                <a:lnTo>
                  <a:pt x="429437" y="132384"/>
                </a:lnTo>
                <a:lnTo>
                  <a:pt x="429933" y="132854"/>
                </a:lnTo>
                <a:close/>
              </a:path>
              <a:path w="628015" h="707390">
                <a:moveTo>
                  <a:pt x="431228" y="156324"/>
                </a:moveTo>
                <a:lnTo>
                  <a:pt x="431025" y="156324"/>
                </a:lnTo>
                <a:lnTo>
                  <a:pt x="428764" y="157581"/>
                </a:lnTo>
                <a:lnTo>
                  <a:pt x="431063" y="157581"/>
                </a:lnTo>
                <a:lnTo>
                  <a:pt x="431152" y="156883"/>
                </a:lnTo>
                <a:lnTo>
                  <a:pt x="431228" y="156324"/>
                </a:lnTo>
                <a:close/>
              </a:path>
              <a:path w="628015" h="707390">
                <a:moveTo>
                  <a:pt x="431584" y="143649"/>
                </a:moveTo>
                <a:lnTo>
                  <a:pt x="430872" y="142240"/>
                </a:lnTo>
                <a:lnTo>
                  <a:pt x="430466" y="142240"/>
                </a:lnTo>
                <a:lnTo>
                  <a:pt x="428498" y="143649"/>
                </a:lnTo>
                <a:lnTo>
                  <a:pt x="431584" y="143649"/>
                </a:lnTo>
                <a:close/>
              </a:path>
              <a:path w="628015" h="707390">
                <a:moveTo>
                  <a:pt x="431812" y="134683"/>
                </a:moveTo>
                <a:lnTo>
                  <a:pt x="431711" y="133794"/>
                </a:lnTo>
                <a:lnTo>
                  <a:pt x="430923" y="133794"/>
                </a:lnTo>
                <a:lnTo>
                  <a:pt x="429933" y="132854"/>
                </a:lnTo>
                <a:lnTo>
                  <a:pt x="430187" y="133794"/>
                </a:lnTo>
                <a:lnTo>
                  <a:pt x="428891" y="135953"/>
                </a:lnTo>
                <a:lnTo>
                  <a:pt x="429514" y="135953"/>
                </a:lnTo>
                <a:lnTo>
                  <a:pt x="430225" y="134785"/>
                </a:lnTo>
                <a:lnTo>
                  <a:pt x="430326" y="133794"/>
                </a:lnTo>
                <a:lnTo>
                  <a:pt x="430847" y="133794"/>
                </a:lnTo>
                <a:lnTo>
                  <a:pt x="431622" y="134454"/>
                </a:lnTo>
                <a:lnTo>
                  <a:pt x="431812" y="134683"/>
                </a:lnTo>
                <a:close/>
              </a:path>
              <a:path w="628015" h="707390">
                <a:moveTo>
                  <a:pt x="431952" y="157581"/>
                </a:moveTo>
                <a:lnTo>
                  <a:pt x="431063" y="157581"/>
                </a:lnTo>
                <a:lnTo>
                  <a:pt x="430733" y="160147"/>
                </a:lnTo>
                <a:lnTo>
                  <a:pt x="431507" y="159092"/>
                </a:lnTo>
                <a:lnTo>
                  <a:pt x="431901" y="157746"/>
                </a:lnTo>
                <a:lnTo>
                  <a:pt x="431952" y="157581"/>
                </a:lnTo>
                <a:close/>
              </a:path>
              <a:path w="628015" h="707390">
                <a:moveTo>
                  <a:pt x="433387" y="152666"/>
                </a:moveTo>
                <a:lnTo>
                  <a:pt x="432689" y="153250"/>
                </a:lnTo>
                <a:lnTo>
                  <a:pt x="432015" y="152400"/>
                </a:lnTo>
                <a:lnTo>
                  <a:pt x="430796" y="152400"/>
                </a:lnTo>
                <a:lnTo>
                  <a:pt x="431419" y="153809"/>
                </a:lnTo>
                <a:lnTo>
                  <a:pt x="432003" y="153809"/>
                </a:lnTo>
                <a:lnTo>
                  <a:pt x="432600" y="153314"/>
                </a:lnTo>
                <a:lnTo>
                  <a:pt x="432066" y="153809"/>
                </a:lnTo>
                <a:lnTo>
                  <a:pt x="431241" y="154952"/>
                </a:lnTo>
                <a:lnTo>
                  <a:pt x="429221" y="153809"/>
                </a:lnTo>
                <a:lnTo>
                  <a:pt x="428929" y="153809"/>
                </a:lnTo>
                <a:lnTo>
                  <a:pt x="429018" y="151130"/>
                </a:lnTo>
                <a:lnTo>
                  <a:pt x="428866" y="151307"/>
                </a:lnTo>
                <a:lnTo>
                  <a:pt x="428790" y="151498"/>
                </a:lnTo>
                <a:lnTo>
                  <a:pt x="427482" y="153809"/>
                </a:lnTo>
                <a:lnTo>
                  <a:pt x="428866" y="153809"/>
                </a:lnTo>
                <a:lnTo>
                  <a:pt x="428383" y="154965"/>
                </a:lnTo>
                <a:lnTo>
                  <a:pt x="428307" y="155130"/>
                </a:lnTo>
                <a:lnTo>
                  <a:pt x="427723" y="154965"/>
                </a:lnTo>
                <a:lnTo>
                  <a:pt x="427799" y="156324"/>
                </a:lnTo>
                <a:lnTo>
                  <a:pt x="428282" y="155181"/>
                </a:lnTo>
                <a:lnTo>
                  <a:pt x="428510" y="155181"/>
                </a:lnTo>
                <a:lnTo>
                  <a:pt x="432206" y="156210"/>
                </a:lnTo>
                <a:lnTo>
                  <a:pt x="432308" y="155803"/>
                </a:lnTo>
                <a:lnTo>
                  <a:pt x="432485" y="155181"/>
                </a:lnTo>
                <a:lnTo>
                  <a:pt x="432498" y="154965"/>
                </a:lnTo>
                <a:lnTo>
                  <a:pt x="432612" y="154444"/>
                </a:lnTo>
                <a:lnTo>
                  <a:pt x="432676" y="154203"/>
                </a:lnTo>
                <a:lnTo>
                  <a:pt x="432765" y="153809"/>
                </a:lnTo>
                <a:lnTo>
                  <a:pt x="432943" y="153809"/>
                </a:lnTo>
                <a:lnTo>
                  <a:pt x="433006" y="153644"/>
                </a:lnTo>
                <a:lnTo>
                  <a:pt x="433133" y="153314"/>
                </a:lnTo>
                <a:lnTo>
                  <a:pt x="433387" y="152666"/>
                </a:lnTo>
                <a:close/>
              </a:path>
              <a:path w="628015" h="707390">
                <a:moveTo>
                  <a:pt x="433578" y="150901"/>
                </a:moveTo>
                <a:lnTo>
                  <a:pt x="433108" y="149910"/>
                </a:lnTo>
                <a:lnTo>
                  <a:pt x="432904" y="149517"/>
                </a:lnTo>
                <a:lnTo>
                  <a:pt x="432790" y="149275"/>
                </a:lnTo>
                <a:lnTo>
                  <a:pt x="432663" y="149009"/>
                </a:lnTo>
                <a:lnTo>
                  <a:pt x="432993" y="149009"/>
                </a:lnTo>
                <a:lnTo>
                  <a:pt x="432536" y="148704"/>
                </a:lnTo>
                <a:lnTo>
                  <a:pt x="432511" y="149009"/>
                </a:lnTo>
                <a:lnTo>
                  <a:pt x="432282" y="149009"/>
                </a:lnTo>
                <a:lnTo>
                  <a:pt x="432498" y="148678"/>
                </a:lnTo>
                <a:lnTo>
                  <a:pt x="429577" y="146646"/>
                </a:lnTo>
                <a:lnTo>
                  <a:pt x="429069" y="149009"/>
                </a:lnTo>
                <a:lnTo>
                  <a:pt x="429590" y="149009"/>
                </a:lnTo>
                <a:lnTo>
                  <a:pt x="429526" y="149275"/>
                </a:lnTo>
                <a:lnTo>
                  <a:pt x="429463" y="149517"/>
                </a:lnTo>
                <a:lnTo>
                  <a:pt x="429348" y="149910"/>
                </a:lnTo>
                <a:lnTo>
                  <a:pt x="429247" y="150291"/>
                </a:lnTo>
                <a:lnTo>
                  <a:pt x="429031" y="150901"/>
                </a:lnTo>
                <a:lnTo>
                  <a:pt x="429018" y="151130"/>
                </a:lnTo>
                <a:lnTo>
                  <a:pt x="429183" y="150901"/>
                </a:lnTo>
                <a:lnTo>
                  <a:pt x="430009" y="149910"/>
                </a:lnTo>
                <a:lnTo>
                  <a:pt x="432054" y="149910"/>
                </a:lnTo>
                <a:lnTo>
                  <a:pt x="433578" y="152209"/>
                </a:lnTo>
                <a:lnTo>
                  <a:pt x="433578" y="150901"/>
                </a:lnTo>
                <a:close/>
              </a:path>
              <a:path w="628015" h="707390">
                <a:moveTo>
                  <a:pt x="433705" y="152400"/>
                </a:moveTo>
                <a:lnTo>
                  <a:pt x="433578" y="152209"/>
                </a:lnTo>
                <a:lnTo>
                  <a:pt x="433489" y="152400"/>
                </a:lnTo>
                <a:lnTo>
                  <a:pt x="433387" y="152666"/>
                </a:lnTo>
                <a:lnTo>
                  <a:pt x="433705" y="152400"/>
                </a:lnTo>
                <a:close/>
              </a:path>
              <a:path w="628015" h="707390">
                <a:moveTo>
                  <a:pt x="434441" y="150291"/>
                </a:moveTo>
                <a:lnTo>
                  <a:pt x="434073" y="150901"/>
                </a:lnTo>
                <a:lnTo>
                  <a:pt x="433984" y="151130"/>
                </a:lnTo>
                <a:lnTo>
                  <a:pt x="433946" y="151650"/>
                </a:lnTo>
                <a:lnTo>
                  <a:pt x="434124" y="152006"/>
                </a:lnTo>
                <a:lnTo>
                  <a:pt x="434225" y="152209"/>
                </a:lnTo>
                <a:lnTo>
                  <a:pt x="434352" y="152006"/>
                </a:lnTo>
                <a:lnTo>
                  <a:pt x="434441" y="150291"/>
                </a:lnTo>
                <a:close/>
              </a:path>
              <a:path w="628015" h="707390">
                <a:moveTo>
                  <a:pt x="435825" y="145897"/>
                </a:moveTo>
                <a:lnTo>
                  <a:pt x="435686" y="145897"/>
                </a:lnTo>
                <a:lnTo>
                  <a:pt x="435381" y="145122"/>
                </a:lnTo>
                <a:lnTo>
                  <a:pt x="435292" y="144907"/>
                </a:lnTo>
                <a:lnTo>
                  <a:pt x="435140" y="144513"/>
                </a:lnTo>
                <a:lnTo>
                  <a:pt x="435038" y="144259"/>
                </a:lnTo>
                <a:lnTo>
                  <a:pt x="433095" y="143649"/>
                </a:lnTo>
                <a:lnTo>
                  <a:pt x="433717" y="143649"/>
                </a:lnTo>
                <a:lnTo>
                  <a:pt x="432130" y="142240"/>
                </a:lnTo>
                <a:lnTo>
                  <a:pt x="432028" y="142608"/>
                </a:lnTo>
                <a:lnTo>
                  <a:pt x="431977" y="143649"/>
                </a:lnTo>
                <a:lnTo>
                  <a:pt x="432689" y="143649"/>
                </a:lnTo>
                <a:lnTo>
                  <a:pt x="432612" y="147878"/>
                </a:lnTo>
                <a:lnTo>
                  <a:pt x="432536" y="148602"/>
                </a:lnTo>
                <a:lnTo>
                  <a:pt x="434936" y="144907"/>
                </a:lnTo>
                <a:lnTo>
                  <a:pt x="435102" y="147383"/>
                </a:lnTo>
                <a:lnTo>
                  <a:pt x="435444" y="146646"/>
                </a:lnTo>
                <a:lnTo>
                  <a:pt x="435825" y="145897"/>
                </a:lnTo>
                <a:close/>
              </a:path>
              <a:path w="628015" h="707390">
                <a:moveTo>
                  <a:pt x="436676" y="144792"/>
                </a:moveTo>
                <a:lnTo>
                  <a:pt x="436664" y="143649"/>
                </a:lnTo>
                <a:lnTo>
                  <a:pt x="434797" y="143649"/>
                </a:lnTo>
                <a:lnTo>
                  <a:pt x="435038" y="144259"/>
                </a:lnTo>
                <a:lnTo>
                  <a:pt x="436676" y="144792"/>
                </a:lnTo>
                <a:close/>
              </a:path>
              <a:path w="628015" h="707390">
                <a:moveTo>
                  <a:pt x="436676" y="138430"/>
                </a:moveTo>
                <a:lnTo>
                  <a:pt x="435102" y="138430"/>
                </a:lnTo>
                <a:lnTo>
                  <a:pt x="436651" y="139382"/>
                </a:lnTo>
                <a:lnTo>
                  <a:pt x="436676" y="138430"/>
                </a:lnTo>
                <a:close/>
              </a:path>
              <a:path w="628015" h="707390">
                <a:moveTo>
                  <a:pt x="437184" y="139700"/>
                </a:moveTo>
                <a:lnTo>
                  <a:pt x="436651" y="139700"/>
                </a:lnTo>
                <a:lnTo>
                  <a:pt x="436638" y="140081"/>
                </a:lnTo>
                <a:lnTo>
                  <a:pt x="437184" y="139700"/>
                </a:lnTo>
                <a:close/>
              </a:path>
              <a:path w="628015" h="707390">
                <a:moveTo>
                  <a:pt x="438670" y="133794"/>
                </a:moveTo>
                <a:lnTo>
                  <a:pt x="437972" y="133794"/>
                </a:lnTo>
                <a:lnTo>
                  <a:pt x="437730" y="134010"/>
                </a:lnTo>
                <a:lnTo>
                  <a:pt x="437629" y="134454"/>
                </a:lnTo>
                <a:lnTo>
                  <a:pt x="437553" y="134785"/>
                </a:lnTo>
                <a:lnTo>
                  <a:pt x="438048" y="134785"/>
                </a:lnTo>
                <a:lnTo>
                  <a:pt x="438670" y="135001"/>
                </a:lnTo>
                <a:lnTo>
                  <a:pt x="438670" y="133794"/>
                </a:lnTo>
                <a:close/>
              </a:path>
              <a:path w="628015" h="707390">
                <a:moveTo>
                  <a:pt x="438785" y="140411"/>
                </a:moveTo>
                <a:lnTo>
                  <a:pt x="438378" y="140766"/>
                </a:lnTo>
                <a:lnTo>
                  <a:pt x="438188" y="140970"/>
                </a:lnTo>
                <a:lnTo>
                  <a:pt x="436613" y="140970"/>
                </a:lnTo>
                <a:lnTo>
                  <a:pt x="436638" y="140081"/>
                </a:lnTo>
                <a:lnTo>
                  <a:pt x="435229" y="140970"/>
                </a:lnTo>
                <a:lnTo>
                  <a:pt x="436638" y="142240"/>
                </a:lnTo>
                <a:lnTo>
                  <a:pt x="436664" y="143649"/>
                </a:lnTo>
                <a:lnTo>
                  <a:pt x="437426" y="143649"/>
                </a:lnTo>
                <a:lnTo>
                  <a:pt x="438518" y="140970"/>
                </a:lnTo>
                <a:lnTo>
                  <a:pt x="438785" y="140411"/>
                </a:lnTo>
                <a:close/>
              </a:path>
              <a:path w="628015" h="707390">
                <a:moveTo>
                  <a:pt x="439343" y="139700"/>
                </a:moveTo>
                <a:lnTo>
                  <a:pt x="439127" y="139700"/>
                </a:lnTo>
                <a:lnTo>
                  <a:pt x="439026" y="139903"/>
                </a:lnTo>
                <a:lnTo>
                  <a:pt x="438950" y="140081"/>
                </a:lnTo>
                <a:lnTo>
                  <a:pt x="439166" y="139903"/>
                </a:lnTo>
                <a:lnTo>
                  <a:pt x="439343" y="139700"/>
                </a:lnTo>
                <a:close/>
              </a:path>
              <a:path w="628015" h="707390">
                <a:moveTo>
                  <a:pt x="439559" y="143649"/>
                </a:moveTo>
                <a:lnTo>
                  <a:pt x="437794" y="143649"/>
                </a:lnTo>
                <a:lnTo>
                  <a:pt x="439254" y="144259"/>
                </a:lnTo>
                <a:lnTo>
                  <a:pt x="439445" y="143827"/>
                </a:lnTo>
                <a:lnTo>
                  <a:pt x="439559" y="143649"/>
                </a:lnTo>
                <a:close/>
              </a:path>
              <a:path w="628015" h="707390">
                <a:moveTo>
                  <a:pt x="443979" y="510540"/>
                </a:moveTo>
                <a:lnTo>
                  <a:pt x="443877" y="510095"/>
                </a:lnTo>
                <a:lnTo>
                  <a:pt x="443649" y="510540"/>
                </a:lnTo>
                <a:lnTo>
                  <a:pt x="443636" y="511175"/>
                </a:lnTo>
                <a:lnTo>
                  <a:pt x="443979" y="510540"/>
                </a:lnTo>
                <a:close/>
              </a:path>
              <a:path w="628015" h="707390">
                <a:moveTo>
                  <a:pt x="444677" y="542848"/>
                </a:moveTo>
                <a:lnTo>
                  <a:pt x="444665" y="542290"/>
                </a:lnTo>
                <a:lnTo>
                  <a:pt x="443357" y="541807"/>
                </a:lnTo>
                <a:lnTo>
                  <a:pt x="443433" y="542290"/>
                </a:lnTo>
                <a:lnTo>
                  <a:pt x="444677" y="542848"/>
                </a:lnTo>
                <a:close/>
              </a:path>
              <a:path w="628015" h="707390">
                <a:moveTo>
                  <a:pt x="449757" y="547370"/>
                </a:moveTo>
                <a:lnTo>
                  <a:pt x="449110" y="544830"/>
                </a:lnTo>
                <a:lnTo>
                  <a:pt x="444677" y="542848"/>
                </a:lnTo>
                <a:lnTo>
                  <a:pt x="444804" y="547370"/>
                </a:lnTo>
                <a:lnTo>
                  <a:pt x="449757" y="547370"/>
                </a:lnTo>
                <a:close/>
              </a:path>
              <a:path w="628015" h="707390">
                <a:moveTo>
                  <a:pt x="457568" y="384340"/>
                </a:moveTo>
                <a:lnTo>
                  <a:pt x="453618" y="383540"/>
                </a:lnTo>
                <a:lnTo>
                  <a:pt x="453707" y="383794"/>
                </a:lnTo>
                <a:lnTo>
                  <a:pt x="456882" y="384810"/>
                </a:lnTo>
                <a:lnTo>
                  <a:pt x="457568" y="384340"/>
                </a:lnTo>
                <a:close/>
              </a:path>
              <a:path w="628015" h="707390">
                <a:moveTo>
                  <a:pt x="463638" y="363220"/>
                </a:moveTo>
                <a:lnTo>
                  <a:pt x="462318" y="356870"/>
                </a:lnTo>
                <a:lnTo>
                  <a:pt x="455930" y="355600"/>
                </a:lnTo>
                <a:lnTo>
                  <a:pt x="457123" y="363220"/>
                </a:lnTo>
                <a:lnTo>
                  <a:pt x="463638" y="363220"/>
                </a:lnTo>
                <a:close/>
              </a:path>
              <a:path w="628015" h="707390">
                <a:moveTo>
                  <a:pt x="465645" y="106845"/>
                </a:moveTo>
                <a:lnTo>
                  <a:pt x="465137" y="106489"/>
                </a:lnTo>
                <a:lnTo>
                  <a:pt x="464350" y="106845"/>
                </a:lnTo>
                <a:lnTo>
                  <a:pt x="464769" y="106845"/>
                </a:lnTo>
                <a:lnTo>
                  <a:pt x="465099" y="107759"/>
                </a:lnTo>
                <a:lnTo>
                  <a:pt x="465366" y="106845"/>
                </a:lnTo>
                <a:lnTo>
                  <a:pt x="465645" y="106845"/>
                </a:lnTo>
                <a:close/>
              </a:path>
              <a:path w="628015" h="707390">
                <a:moveTo>
                  <a:pt x="465899" y="367182"/>
                </a:moveTo>
                <a:lnTo>
                  <a:pt x="465823" y="363220"/>
                </a:lnTo>
                <a:lnTo>
                  <a:pt x="463638" y="363220"/>
                </a:lnTo>
                <a:lnTo>
                  <a:pt x="464426" y="367030"/>
                </a:lnTo>
                <a:lnTo>
                  <a:pt x="465899" y="367182"/>
                </a:lnTo>
                <a:close/>
              </a:path>
              <a:path w="628015" h="707390">
                <a:moveTo>
                  <a:pt x="466102" y="378460"/>
                </a:moveTo>
                <a:lnTo>
                  <a:pt x="466051" y="375920"/>
                </a:lnTo>
                <a:lnTo>
                  <a:pt x="465797" y="376466"/>
                </a:lnTo>
                <a:lnTo>
                  <a:pt x="464997" y="378968"/>
                </a:lnTo>
                <a:lnTo>
                  <a:pt x="464896" y="379298"/>
                </a:lnTo>
                <a:lnTo>
                  <a:pt x="466102" y="378460"/>
                </a:lnTo>
                <a:close/>
              </a:path>
              <a:path w="628015" h="707390">
                <a:moveTo>
                  <a:pt x="469925" y="400227"/>
                </a:moveTo>
                <a:lnTo>
                  <a:pt x="469734" y="398945"/>
                </a:lnTo>
                <a:lnTo>
                  <a:pt x="469620" y="397510"/>
                </a:lnTo>
                <a:lnTo>
                  <a:pt x="469531" y="396240"/>
                </a:lnTo>
                <a:lnTo>
                  <a:pt x="469442" y="394970"/>
                </a:lnTo>
                <a:lnTo>
                  <a:pt x="469341" y="393700"/>
                </a:lnTo>
                <a:lnTo>
                  <a:pt x="467042" y="388620"/>
                </a:lnTo>
                <a:lnTo>
                  <a:pt x="466471" y="387350"/>
                </a:lnTo>
                <a:lnTo>
                  <a:pt x="465188" y="383578"/>
                </a:lnTo>
                <a:lnTo>
                  <a:pt x="465188" y="387350"/>
                </a:lnTo>
                <a:lnTo>
                  <a:pt x="464337" y="388620"/>
                </a:lnTo>
                <a:lnTo>
                  <a:pt x="462013" y="384987"/>
                </a:lnTo>
                <a:lnTo>
                  <a:pt x="461899" y="384810"/>
                </a:lnTo>
                <a:lnTo>
                  <a:pt x="461327" y="382270"/>
                </a:lnTo>
                <a:lnTo>
                  <a:pt x="464108" y="382270"/>
                </a:lnTo>
                <a:lnTo>
                  <a:pt x="463969" y="383540"/>
                </a:lnTo>
                <a:lnTo>
                  <a:pt x="463880" y="384340"/>
                </a:lnTo>
                <a:lnTo>
                  <a:pt x="463816" y="384987"/>
                </a:lnTo>
                <a:lnTo>
                  <a:pt x="463689" y="386080"/>
                </a:lnTo>
                <a:lnTo>
                  <a:pt x="465188" y="387350"/>
                </a:lnTo>
                <a:lnTo>
                  <a:pt x="465188" y="383578"/>
                </a:lnTo>
                <a:lnTo>
                  <a:pt x="464743" y="382270"/>
                </a:lnTo>
                <a:lnTo>
                  <a:pt x="464299" y="381000"/>
                </a:lnTo>
                <a:lnTo>
                  <a:pt x="464896" y="379298"/>
                </a:lnTo>
                <a:lnTo>
                  <a:pt x="457568" y="384340"/>
                </a:lnTo>
                <a:lnTo>
                  <a:pt x="459867" y="384810"/>
                </a:lnTo>
                <a:lnTo>
                  <a:pt x="463816" y="388620"/>
                </a:lnTo>
                <a:lnTo>
                  <a:pt x="466725" y="394970"/>
                </a:lnTo>
                <a:lnTo>
                  <a:pt x="469925" y="400227"/>
                </a:lnTo>
                <a:close/>
              </a:path>
              <a:path w="628015" h="707390">
                <a:moveTo>
                  <a:pt x="470331" y="106845"/>
                </a:moveTo>
                <a:lnTo>
                  <a:pt x="466979" y="106845"/>
                </a:lnTo>
                <a:lnTo>
                  <a:pt x="468109" y="109537"/>
                </a:lnTo>
                <a:lnTo>
                  <a:pt x="470331" y="106845"/>
                </a:lnTo>
                <a:close/>
              </a:path>
              <a:path w="628015" h="707390">
                <a:moveTo>
                  <a:pt x="470636" y="115570"/>
                </a:moveTo>
                <a:lnTo>
                  <a:pt x="469049" y="111760"/>
                </a:lnTo>
                <a:lnTo>
                  <a:pt x="468109" y="109537"/>
                </a:lnTo>
                <a:lnTo>
                  <a:pt x="466471" y="111518"/>
                </a:lnTo>
                <a:lnTo>
                  <a:pt x="465251" y="108178"/>
                </a:lnTo>
                <a:lnTo>
                  <a:pt x="465175" y="107950"/>
                </a:lnTo>
                <a:lnTo>
                  <a:pt x="465099" y="107759"/>
                </a:lnTo>
                <a:lnTo>
                  <a:pt x="463918" y="111760"/>
                </a:lnTo>
                <a:lnTo>
                  <a:pt x="464172" y="113030"/>
                </a:lnTo>
                <a:lnTo>
                  <a:pt x="464286" y="113665"/>
                </a:lnTo>
                <a:lnTo>
                  <a:pt x="464413" y="114300"/>
                </a:lnTo>
                <a:lnTo>
                  <a:pt x="465734" y="113665"/>
                </a:lnTo>
                <a:lnTo>
                  <a:pt x="468274" y="116840"/>
                </a:lnTo>
                <a:lnTo>
                  <a:pt x="470636" y="115570"/>
                </a:lnTo>
                <a:close/>
              </a:path>
              <a:path w="628015" h="707390">
                <a:moveTo>
                  <a:pt x="473329" y="95123"/>
                </a:moveTo>
                <a:lnTo>
                  <a:pt x="472986" y="95123"/>
                </a:lnTo>
                <a:lnTo>
                  <a:pt x="472897" y="95250"/>
                </a:lnTo>
                <a:lnTo>
                  <a:pt x="473329" y="95123"/>
                </a:lnTo>
                <a:close/>
              </a:path>
              <a:path w="628015" h="707390">
                <a:moveTo>
                  <a:pt x="482244" y="96520"/>
                </a:moveTo>
                <a:lnTo>
                  <a:pt x="479463" y="95123"/>
                </a:lnTo>
                <a:lnTo>
                  <a:pt x="477177" y="93980"/>
                </a:lnTo>
                <a:lnTo>
                  <a:pt x="473329" y="95123"/>
                </a:lnTo>
                <a:lnTo>
                  <a:pt x="478904" y="96520"/>
                </a:lnTo>
                <a:lnTo>
                  <a:pt x="481469" y="99148"/>
                </a:lnTo>
                <a:lnTo>
                  <a:pt x="481571" y="98526"/>
                </a:lnTo>
                <a:lnTo>
                  <a:pt x="482244" y="96520"/>
                </a:lnTo>
                <a:close/>
              </a:path>
              <a:path w="628015" h="707390">
                <a:moveTo>
                  <a:pt x="486016" y="96520"/>
                </a:moveTo>
                <a:lnTo>
                  <a:pt x="483362" y="93980"/>
                </a:lnTo>
                <a:lnTo>
                  <a:pt x="481723" y="91668"/>
                </a:lnTo>
                <a:lnTo>
                  <a:pt x="478053" y="91668"/>
                </a:lnTo>
                <a:lnTo>
                  <a:pt x="482269" y="95250"/>
                </a:lnTo>
                <a:lnTo>
                  <a:pt x="486016" y="96520"/>
                </a:lnTo>
                <a:close/>
              </a:path>
              <a:path w="628015" h="707390">
                <a:moveTo>
                  <a:pt x="491934" y="288290"/>
                </a:moveTo>
                <a:lnTo>
                  <a:pt x="491020" y="288290"/>
                </a:lnTo>
                <a:lnTo>
                  <a:pt x="490016" y="290525"/>
                </a:lnTo>
                <a:lnTo>
                  <a:pt x="491032" y="290830"/>
                </a:lnTo>
                <a:lnTo>
                  <a:pt x="491934" y="288290"/>
                </a:lnTo>
                <a:close/>
              </a:path>
              <a:path w="628015" h="707390">
                <a:moveTo>
                  <a:pt x="498500" y="295186"/>
                </a:moveTo>
                <a:lnTo>
                  <a:pt x="494779" y="295681"/>
                </a:lnTo>
                <a:lnTo>
                  <a:pt x="496290" y="297180"/>
                </a:lnTo>
                <a:lnTo>
                  <a:pt x="498500" y="295186"/>
                </a:lnTo>
                <a:close/>
              </a:path>
              <a:path w="628015" h="707390">
                <a:moveTo>
                  <a:pt x="499618" y="301663"/>
                </a:moveTo>
                <a:lnTo>
                  <a:pt x="496354" y="300990"/>
                </a:lnTo>
                <a:lnTo>
                  <a:pt x="495896" y="301942"/>
                </a:lnTo>
                <a:lnTo>
                  <a:pt x="496049" y="302260"/>
                </a:lnTo>
                <a:lnTo>
                  <a:pt x="499618" y="301663"/>
                </a:lnTo>
                <a:close/>
              </a:path>
              <a:path w="628015" h="707390">
                <a:moveTo>
                  <a:pt x="511403" y="400646"/>
                </a:moveTo>
                <a:lnTo>
                  <a:pt x="509282" y="398945"/>
                </a:lnTo>
                <a:lnTo>
                  <a:pt x="509676" y="400227"/>
                </a:lnTo>
                <a:lnTo>
                  <a:pt x="510159" y="400227"/>
                </a:lnTo>
                <a:lnTo>
                  <a:pt x="511403" y="400646"/>
                </a:lnTo>
                <a:close/>
              </a:path>
              <a:path w="628015" h="707390">
                <a:moveTo>
                  <a:pt x="514019" y="165582"/>
                </a:moveTo>
                <a:lnTo>
                  <a:pt x="511695" y="165100"/>
                </a:lnTo>
                <a:lnTo>
                  <a:pt x="511822" y="165341"/>
                </a:lnTo>
                <a:lnTo>
                  <a:pt x="512483" y="166370"/>
                </a:lnTo>
                <a:lnTo>
                  <a:pt x="514019" y="165582"/>
                </a:lnTo>
                <a:close/>
              </a:path>
              <a:path w="628015" h="707390">
                <a:moveTo>
                  <a:pt x="515721" y="121920"/>
                </a:moveTo>
                <a:lnTo>
                  <a:pt x="515556" y="121920"/>
                </a:lnTo>
                <a:lnTo>
                  <a:pt x="515010" y="123190"/>
                </a:lnTo>
                <a:lnTo>
                  <a:pt x="515493" y="123964"/>
                </a:lnTo>
                <a:lnTo>
                  <a:pt x="515620" y="122834"/>
                </a:lnTo>
                <a:lnTo>
                  <a:pt x="515721" y="121920"/>
                </a:lnTo>
                <a:close/>
              </a:path>
              <a:path w="628015" h="707390">
                <a:moveTo>
                  <a:pt x="518185" y="128270"/>
                </a:moveTo>
                <a:lnTo>
                  <a:pt x="515493" y="123964"/>
                </a:lnTo>
                <a:lnTo>
                  <a:pt x="515391" y="124828"/>
                </a:lnTo>
                <a:lnTo>
                  <a:pt x="515327" y="130810"/>
                </a:lnTo>
                <a:lnTo>
                  <a:pt x="518185" y="128270"/>
                </a:lnTo>
                <a:close/>
              </a:path>
              <a:path w="628015" h="707390">
                <a:moveTo>
                  <a:pt x="519963" y="323850"/>
                </a:moveTo>
                <a:lnTo>
                  <a:pt x="512318" y="322580"/>
                </a:lnTo>
                <a:lnTo>
                  <a:pt x="498068" y="322580"/>
                </a:lnTo>
                <a:lnTo>
                  <a:pt x="504799" y="323850"/>
                </a:lnTo>
                <a:lnTo>
                  <a:pt x="509155" y="323850"/>
                </a:lnTo>
                <a:lnTo>
                  <a:pt x="505942" y="325120"/>
                </a:lnTo>
                <a:lnTo>
                  <a:pt x="499960" y="327660"/>
                </a:lnTo>
                <a:lnTo>
                  <a:pt x="505841" y="327660"/>
                </a:lnTo>
                <a:lnTo>
                  <a:pt x="512445" y="325120"/>
                </a:lnTo>
                <a:lnTo>
                  <a:pt x="519963" y="323850"/>
                </a:lnTo>
                <a:close/>
              </a:path>
              <a:path w="628015" h="707390">
                <a:moveTo>
                  <a:pt x="522706" y="406400"/>
                </a:moveTo>
                <a:lnTo>
                  <a:pt x="521931" y="406400"/>
                </a:lnTo>
                <a:lnTo>
                  <a:pt x="522211" y="406717"/>
                </a:lnTo>
                <a:lnTo>
                  <a:pt x="522706" y="406400"/>
                </a:lnTo>
                <a:close/>
              </a:path>
              <a:path w="628015" h="707390">
                <a:moveTo>
                  <a:pt x="541947" y="246024"/>
                </a:moveTo>
                <a:lnTo>
                  <a:pt x="540981" y="246380"/>
                </a:lnTo>
                <a:lnTo>
                  <a:pt x="540854" y="246837"/>
                </a:lnTo>
                <a:lnTo>
                  <a:pt x="541947" y="246024"/>
                </a:lnTo>
                <a:close/>
              </a:path>
              <a:path w="628015" h="707390">
                <a:moveTo>
                  <a:pt x="546074" y="347980"/>
                </a:moveTo>
                <a:lnTo>
                  <a:pt x="543204" y="346710"/>
                </a:lnTo>
                <a:lnTo>
                  <a:pt x="541883" y="347980"/>
                </a:lnTo>
                <a:lnTo>
                  <a:pt x="546074" y="347980"/>
                </a:lnTo>
                <a:close/>
              </a:path>
              <a:path w="628015" h="707390">
                <a:moveTo>
                  <a:pt x="548995" y="297256"/>
                </a:moveTo>
                <a:lnTo>
                  <a:pt x="545452" y="297256"/>
                </a:lnTo>
                <a:lnTo>
                  <a:pt x="545414" y="298450"/>
                </a:lnTo>
                <a:lnTo>
                  <a:pt x="548995" y="297256"/>
                </a:lnTo>
                <a:close/>
              </a:path>
              <a:path w="628015" h="707390">
                <a:moveTo>
                  <a:pt x="586054" y="133794"/>
                </a:moveTo>
                <a:lnTo>
                  <a:pt x="585635" y="132854"/>
                </a:lnTo>
                <a:lnTo>
                  <a:pt x="584098" y="129667"/>
                </a:lnTo>
                <a:lnTo>
                  <a:pt x="584034" y="129540"/>
                </a:lnTo>
                <a:lnTo>
                  <a:pt x="583272" y="129400"/>
                </a:lnTo>
                <a:lnTo>
                  <a:pt x="583234" y="129667"/>
                </a:lnTo>
                <a:lnTo>
                  <a:pt x="586054" y="133794"/>
                </a:lnTo>
                <a:close/>
              </a:path>
              <a:path w="628015" h="707390">
                <a:moveTo>
                  <a:pt x="627964" y="267970"/>
                </a:moveTo>
                <a:lnTo>
                  <a:pt x="622566" y="267004"/>
                </a:lnTo>
                <a:lnTo>
                  <a:pt x="622566" y="269240"/>
                </a:lnTo>
                <a:lnTo>
                  <a:pt x="616648" y="281940"/>
                </a:lnTo>
                <a:lnTo>
                  <a:pt x="564121" y="309880"/>
                </a:lnTo>
                <a:lnTo>
                  <a:pt x="552691" y="312420"/>
                </a:lnTo>
                <a:lnTo>
                  <a:pt x="542505" y="312420"/>
                </a:lnTo>
                <a:lnTo>
                  <a:pt x="542505" y="326390"/>
                </a:lnTo>
                <a:lnTo>
                  <a:pt x="533361" y="331470"/>
                </a:lnTo>
                <a:lnTo>
                  <a:pt x="529221" y="332740"/>
                </a:lnTo>
                <a:lnTo>
                  <a:pt x="520877" y="334010"/>
                </a:lnTo>
                <a:lnTo>
                  <a:pt x="495274" y="334010"/>
                </a:lnTo>
                <a:lnTo>
                  <a:pt x="496328" y="332740"/>
                </a:lnTo>
                <a:lnTo>
                  <a:pt x="496227" y="331470"/>
                </a:lnTo>
                <a:lnTo>
                  <a:pt x="496112" y="330200"/>
                </a:lnTo>
                <a:lnTo>
                  <a:pt x="496011" y="328930"/>
                </a:lnTo>
                <a:lnTo>
                  <a:pt x="496811" y="327660"/>
                </a:lnTo>
                <a:lnTo>
                  <a:pt x="499960" y="327660"/>
                </a:lnTo>
                <a:lnTo>
                  <a:pt x="496049" y="325120"/>
                </a:lnTo>
                <a:lnTo>
                  <a:pt x="498068" y="322580"/>
                </a:lnTo>
                <a:lnTo>
                  <a:pt x="495007" y="322580"/>
                </a:lnTo>
                <a:lnTo>
                  <a:pt x="491070" y="320040"/>
                </a:lnTo>
                <a:lnTo>
                  <a:pt x="489102" y="318770"/>
                </a:lnTo>
                <a:lnTo>
                  <a:pt x="497865" y="317500"/>
                </a:lnTo>
                <a:lnTo>
                  <a:pt x="502678" y="316230"/>
                </a:lnTo>
                <a:lnTo>
                  <a:pt x="507492" y="314960"/>
                </a:lnTo>
                <a:lnTo>
                  <a:pt x="517766" y="312420"/>
                </a:lnTo>
                <a:lnTo>
                  <a:pt x="532638" y="312420"/>
                </a:lnTo>
                <a:lnTo>
                  <a:pt x="542124" y="316230"/>
                </a:lnTo>
                <a:lnTo>
                  <a:pt x="542226" y="318770"/>
                </a:lnTo>
                <a:lnTo>
                  <a:pt x="542315" y="321310"/>
                </a:lnTo>
                <a:lnTo>
                  <a:pt x="542417" y="323850"/>
                </a:lnTo>
                <a:lnTo>
                  <a:pt x="542505" y="326390"/>
                </a:lnTo>
                <a:lnTo>
                  <a:pt x="542505" y="312420"/>
                </a:lnTo>
                <a:lnTo>
                  <a:pt x="542061" y="312420"/>
                </a:lnTo>
                <a:lnTo>
                  <a:pt x="533069" y="309880"/>
                </a:lnTo>
                <a:lnTo>
                  <a:pt x="546925" y="303530"/>
                </a:lnTo>
                <a:lnTo>
                  <a:pt x="561822" y="297256"/>
                </a:lnTo>
                <a:lnTo>
                  <a:pt x="565835" y="295910"/>
                </a:lnTo>
                <a:lnTo>
                  <a:pt x="577062" y="292176"/>
                </a:lnTo>
                <a:lnTo>
                  <a:pt x="591705" y="285750"/>
                </a:lnTo>
                <a:lnTo>
                  <a:pt x="568528" y="290830"/>
                </a:lnTo>
                <a:lnTo>
                  <a:pt x="548995" y="297256"/>
                </a:lnTo>
                <a:lnTo>
                  <a:pt x="554215" y="297256"/>
                </a:lnTo>
                <a:lnTo>
                  <a:pt x="561619" y="295910"/>
                </a:lnTo>
                <a:lnTo>
                  <a:pt x="555574" y="298450"/>
                </a:lnTo>
                <a:lnTo>
                  <a:pt x="548855" y="300990"/>
                </a:lnTo>
                <a:lnTo>
                  <a:pt x="541566" y="303530"/>
                </a:lnTo>
                <a:lnTo>
                  <a:pt x="545134" y="297472"/>
                </a:lnTo>
                <a:lnTo>
                  <a:pt x="545249" y="297256"/>
                </a:lnTo>
                <a:lnTo>
                  <a:pt x="545452" y="297256"/>
                </a:lnTo>
                <a:lnTo>
                  <a:pt x="545528" y="294640"/>
                </a:lnTo>
                <a:lnTo>
                  <a:pt x="548855" y="294640"/>
                </a:lnTo>
                <a:lnTo>
                  <a:pt x="548741" y="293370"/>
                </a:lnTo>
                <a:lnTo>
                  <a:pt x="548627" y="292176"/>
                </a:lnTo>
                <a:lnTo>
                  <a:pt x="548500" y="290830"/>
                </a:lnTo>
                <a:lnTo>
                  <a:pt x="556983" y="287020"/>
                </a:lnTo>
                <a:lnTo>
                  <a:pt x="582409" y="275590"/>
                </a:lnTo>
                <a:lnTo>
                  <a:pt x="601218" y="270510"/>
                </a:lnTo>
                <a:lnTo>
                  <a:pt x="622566" y="269240"/>
                </a:lnTo>
                <a:lnTo>
                  <a:pt x="622566" y="267004"/>
                </a:lnTo>
                <a:lnTo>
                  <a:pt x="620903" y="266700"/>
                </a:lnTo>
                <a:lnTo>
                  <a:pt x="605929" y="266700"/>
                </a:lnTo>
                <a:lnTo>
                  <a:pt x="598652" y="267970"/>
                </a:lnTo>
                <a:lnTo>
                  <a:pt x="606412" y="260350"/>
                </a:lnTo>
                <a:lnTo>
                  <a:pt x="613562" y="251460"/>
                </a:lnTo>
                <a:lnTo>
                  <a:pt x="618845" y="241300"/>
                </a:lnTo>
                <a:lnTo>
                  <a:pt x="620318" y="232676"/>
                </a:lnTo>
                <a:lnTo>
                  <a:pt x="620369" y="232410"/>
                </a:lnTo>
                <a:lnTo>
                  <a:pt x="621004" y="228701"/>
                </a:lnTo>
                <a:lnTo>
                  <a:pt x="621665" y="228701"/>
                </a:lnTo>
                <a:lnTo>
                  <a:pt x="616394" y="227926"/>
                </a:lnTo>
                <a:lnTo>
                  <a:pt x="616394" y="232410"/>
                </a:lnTo>
                <a:lnTo>
                  <a:pt x="607250" y="254000"/>
                </a:lnTo>
                <a:lnTo>
                  <a:pt x="591070" y="267970"/>
                </a:lnTo>
                <a:lnTo>
                  <a:pt x="570776" y="278130"/>
                </a:lnTo>
                <a:lnTo>
                  <a:pt x="549275" y="287020"/>
                </a:lnTo>
                <a:lnTo>
                  <a:pt x="546531" y="285750"/>
                </a:lnTo>
                <a:lnTo>
                  <a:pt x="544652" y="285026"/>
                </a:lnTo>
                <a:lnTo>
                  <a:pt x="544652" y="289560"/>
                </a:lnTo>
                <a:lnTo>
                  <a:pt x="536244" y="302260"/>
                </a:lnTo>
                <a:lnTo>
                  <a:pt x="521703" y="309880"/>
                </a:lnTo>
                <a:lnTo>
                  <a:pt x="503796" y="313690"/>
                </a:lnTo>
                <a:lnTo>
                  <a:pt x="485241" y="316230"/>
                </a:lnTo>
                <a:lnTo>
                  <a:pt x="491832" y="309880"/>
                </a:lnTo>
                <a:lnTo>
                  <a:pt x="500418" y="304800"/>
                </a:lnTo>
                <a:lnTo>
                  <a:pt x="509905" y="300990"/>
                </a:lnTo>
                <a:lnTo>
                  <a:pt x="518998" y="297256"/>
                </a:lnTo>
                <a:lnTo>
                  <a:pt x="512051" y="297256"/>
                </a:lnTo>
                <a:lnTo>
                  <a:pt x="503567" y="300990"/>
                </a:lnTo>
                <a:lnTo>
                  <a:pt x="499618" y="301663"/>
                </a:lnTo>
                <a:lnTo>
                  <a:pt x="502564" y="302260"/>
                </a:lnTo>
                <a:lnTo>
                  <a:pt x="506844" y="300990"/>
                </a:lnTo>
                <a:lnTo>
                  <a:pt x="503745" y="302260"/>
                </a:lnTo>
                <a:lnTo>
                  <a:pt x="497116" y="304800"/>
                </a:lnTo>
                <a:lnTo>
                  <a:pt x="494499" y="304800"/>
                </a:lnTo>
                <a:lnTo>
                  <a:pt x="495896" y="301942"/>
                </a:lnTo>
                <a:lnTo>
                  <a:pt x="493026" y="295910"/>
                </a:lnTo>
                <a:lnTo>
                  <a:pt x="492760" y="296672"/>
                </a:lnTo>
                <a:lnTo>
                  <a:pt x="490283" y="306070"/>
                </a:lnTo>
                <a:lnTo>
                  <a:pt x="483438" y="313690"/>
                </a:lnTo>
                <a:lnTo>
                  <a:pt x="474040" y="318770"/>
                </a:lnTo>
                <a:lnTo>
                  <a:pt x="463638" y="322580"/>
                </a:lnTo>
                <a:lnTo>
                  <a:pt x="471792" y="321310"/>
                </a:lnTo>
                <a:lnTo>
                  <a:pt x="481634" y="320040"/>
                </a:lnTo>
                <a:lnTo>
                  <a:pt x="490194" y="321310"/>
                </a:lnTo>
                <a:lnTo>
                  <a:pt x="494499" y="327660"/>
                </a:lnTo>
                <a:lnTo>
                  <a:pt x="492582" y="335280"/>
                </a:lnTo>
                <a:lnTo>
                  <a:pt x="485851" y="340360"/>
                </a:lnTo>
                <a:lnTo>
                  <a:pt x="476504" y="341630"/>
                </a:lnTo>
                <a:lnTo>
                  <a:pt x="466725" y="341630"/>
                </a:lnTo>
                <a:lnTo>
                  <a:pt x="470395" y="346710"/>
                </a:lnTo>
                <a:lnTo>
                  <a:pt x="480720" y="344170"/>
                </a:lnTo>
                <a:lnTo>
                  <a:pt x="484466" y="349250"/>
                </a:lnTo>
                <a:lnTo>
                  <a:pt x="486130" y="353060"/>
                </a:lnTo>
                <a:lnTo>
                  <a:pt x="486067" y="354330"/>
                </a:lnTo>
                <a:lnTo>
                  <a:pt x="486003" y="355600"/>
                </a:lnTo>
                <a:lnTo>
                  <a:pt x="485876" y="358140"/>
                </a:lnTo>
                <a:lnTo>
                  <a:pt x="486791" y="361950"/>
                </a:lnTo>
                <a:lnTo>
                  <a:pt x="480466" y="364490"/>
                </a:lnTo>
                <a:lnTo>
                  <a:pt x="477024" y="368300"/>
                </a:lnTo>
                <a:lnTo>
                  <a:pt x="465899" y="367182"/>
                </a:lnTo>
                <a:lnTo>
                  <a:pt x="465937" y="369570"/>
                </a:lnTo>
                <a:lnTo>
                  <a:pt x="466051" y="375920"/>
                </a:lnTo>
                <a:lnTo>
                  <a:pt x="472592" y="383540"/>
                </a:lnTo>
                <a:lnTo>
                  <a:pt x="479640" y="393700"/>
                </a:lnTo>
                <a:lnTo>
                  <a:pt x="483400" y="403580"/>
                </a:lnTo>
                <a:lnTo>
                  <a:pt x="483425" y="404177"/>
                </a:lnTo>
                <a:lnTo>
                  <a:pt x="480618" y="415290"/>
                </a:lnTo>
                <a:lnTo>
                  <a:pt x="468896" y="412750"/>
                </a:lnTo>
                <a:lnTo>
                  <a:pt x="462051" y="405130"/>
                </a:lnTo>
                <a:lnTo>
                  <a:pt x="461873" y="404723"/>
                </a:lnTo>
                <a:lnTo>
                  <a:pt x="461873" y="416560"/>
                </a:lnTo>
                <a:lnTo>
                  <a:pt x="458000" y="421690"/>
                </a:lnTo>
                <a:lnTo>
                  <a:pt x="458000" y="453390"/>
                </a:lnTo>
                <a:lnTo>
                  <a:pt x="455803" y="463550"/>
                </a:lnTo>
                <a:lnTo>
                  <a:pt x="446671" y="469900"/>
                </a:lnTo>
                <a:lnTo>
                  <a:pt x="444322" y="468630"/>
                </a:lnTo>
                <a:lnTo>
                  <a:pt x="437273" y="464820"/>
                </a:lnTo>
                <a:lnTo>
                  <a:pt x="433273" y="454660"/>
                </a:lnTo>
                <a:lnTo>
                  <a:pt x="433387" y="431800"/>
                </a:lnTo>
                <a:lnTo>
                  <a:pt x="433463" y="430530"/>
                </a:lnTo>
                <a:lnTo>
                  <a:pt x="433552" y="429260"/>
                </a:lnTo>
                <a:lnTo>
                  <a:pt x="435203" y="427990"/>
                </a:lnTo>
                <a:lnTo>
                  <a:pt x="437756" y="427990"/>
                </a:lnTo>
                <a:lnTo>
                  <a:pt x="438188" y="425450"/>
                </a:lnTo>
                <a:lnTo>
                  <a:pt x="440588" y="431800"/>
                </a:lnTo>
                <a:lnTo>
                  <a:pt x="441871" y="438150"/>
                </a:lnTo>
                <a:lnTo>
                  <a:pt x="442849" y="445770"/>
                </a:lnTo>
                <a:lnTo>
                  <a:pt x="444360" y="452120"/>
                </a:lnTo>
                <a:lnTo>
                  <a:pt x="445262" y="445770"/>
                </a:lnTo>
                <a:lnTo>
                  <a:pt x="445147" y="443230"/>
                </a:lnTo>
                <a:lnTo>
                  <a:pt x="445033" y="440690"/>
                </a:lnTo>
                <a:lnTo>
                  <a:pt x="444982" y="439420"/>
                </a:lnTo>
                <a:lnTo>
                  <a:pt x="444881" y="438150"/>
                </a:lnTo>
                <a:lnTo>
                  <a:pt x="444779" y="436880"/>
                </a:lnTo>
                <a:lnTo>
                  <a:pt x="444677" y="435610"/>
                </a:lnTo>
                <a:lnTo>
                  <a:pt x="444588" y="434340"/>
                </a:lnTo>
                <a:lnTo>
                  <a:pt x="444487" y="433070"/>
                </a:lnTo>
                <a:lnTo>
                  <a:pt x="444360" y="425450"/>
                </a:lnTo>
                <a:lnTo>
                  <a:pt x="447344" y="426720"/>
                </a:lnTo>
                <a:lnTo>
                  <a:pt x="451599" y="426720"/>
                </a:lnTo>
                <a:lnTo>
                  <a:pt x="454380" y="429260"/>
                </a:lnTo>
                <a:lnTo>
                  <a:pt x="456463" y="441960"/>
                </a:lnTo>
                <a:lnTo>
                  <a:pt x="458000" y="453390"/>
                </a:lnTo>
                <a:lnTo>
                  <a:pt x="458000" y="421690"/>
                </a:lnTo>
                <a:lnTo>
                  <a:pt x="455155" y="425450"/>
                </a:lnTo>
                <a:lnTo>
                  <a:pt x="450608" y="424180"/>
                </a:lnTo>
                <a:lnTo>
                  <a:pt x="446862" y="422910"/>
                </a:lnTo>
                <a:lnTo>
                  <a:pt x="443153" y="421754"/>
                </a:lnTo>
                <a:lnTo>
                  <a:pt x="443153" y="434340"/>
                </a:lnTo>
                <a:lnTo>
                  <a:pt x="442036" y="430530"/>
                </a:lnTo>
                <a:lnTo>
                  <a:pt x="441464" y="427990"/>
                </a:lnTo>
                <a:lnTo>
                  <a:pt x="440690" y="426720"/>
                </a:lnTo>
                <a:lnTo>
                  <a:pt x="440563" y="424180"/>
                </a:lnTo>
                <a:lnTo>
                  <a:pt x="440499" y="422910"/>
                </a:lnTo>
                <a:lnTo>
                  <a:pt x="441833" y="425450"/>
                </a:lnTo>
                <a:lnTo>
                  <a:pt x="442899" y="430530"/>
                </a:lnTo>
                <a:lnTo>
                  <a:pt x="442988" y="431800"/>
                </a:lnTo>
                <a:lnTo>
                  <a:pt x="443064" y="433070"/>
                </a:lnTo>
                <a:lnTo>
                  <a:pt x="443153" y="434340"/>
                </a:lnTo>
                <a:lnTo>
                  <a:pt x="443153" y="421754"/>
                </a:lnTo>
                <a:lnTo>
                  <a:pt x="442810" y="421640"/>
                </a:lnTo>
                <a:lnTo>
                  <a:pt x="440956" y="412750"/>
                </a:lnTo>
                <a:lnTo>
                  <a:pt x="439953" y="409232"/>
                </a:lnTo>
                <a:lnTo>
                  <a:pt x="439953" y="421640"/>
                </a:lnTo>
                <a:lnTo>
                  <a:pt x="435102" y="425450"/>
                </a:lnTo>
                <a:lnTo>
                  <a:pt x="434187" y="420370"/>
                </a:lnTo>
                <a:lnTo>
                  <a:pt x="435165" y="412750"/>
                </a:lnTo>
                <a:lnTo>
                  <a:pt x="435267" y="412026"/>
                </a:lnTo>
                <a:lnTo>
                  <a:pt x="435330" y="411480"/>
                </a:lnTo>
                <a:lnTo>
                  <a:pt x="435432" y="410286"/>
                </a:lnTo>
                <a:lnTo>
                  <a:pt x="435546" y="408940"/>
                </a:lnTo>
                <a:lnTo>
                  <a:pt x="435660" y="407670"/>
                </a:lnTo>
                <a:lnTo>
                  <a:pt x="435775" y="406400"/>
                </a:lnTo>
                <a:lnTo>
                  <a:pt x="435876" y="405130"/>
                </a:lnTo>
                <a:lnTo>
                  <a:pt x="437667" y="411480"/>
                </a:lnTo>
                <a:lnTo>
                  <a:pt x="439953" y="421640"/>
                </a:lnTo>
                <a:lnTo>
                  <a:pt x="439953" y="409232"/>
                </a:lnTo>
                <a:lnTo>
                  <a:pt x="438785" y="405130"/>
                </a:lnTo>
                <a:lnTo>
                  <a:pt x="438518" y="404177"/>
                </a:lnTo>
                <a:lnTo>
                  <a:pt x="438391" y="403580"/>
                </a:lnTo>
                <a:lnTo>
                  <a:pt x="437324" y="394970"/>
                </a:lnTo>
                <a:lnTo>
                  <a:pt x="439724" y="387350"/>
                </a:lnTo>
                <a:lnTo>
                  <a:pt x="443344" y="392430"/>
                </a:lnTo>
                <a:lnTo>
                  <a:pt x="444525" y="398945"/>
                </a:lnTo>
                <a:lnTo>
                  <a:pt x="444855" y="400227"/>
                </a:lnTo>
                <a:lnTo>
                  <a:pt x="448208" y="405130"/>
                </a:lnTo>
                <a:lnTo>
                  <a:pt x="449491" y="398945"/>
                </a:lnTo>
                <a:lnTo>
                  <a:pt x="448805" y="397510"/>
                </a:lnTo>
                <a:lnTo>
                  <a:pt x="445198" y="391160"/>
                </a:lnTo>
                <a:lnTo>
                  <a:pt x="445122" y="383540"/>
                </a:lnTo>
                <a:lnTo>
                  <a:pt x="446798" y="383540"/>
                </a:lnTo>
                <a:lnTo>
                  <a:pt x="447763" y="384810"/>
                </a:lnTo>
                <a:lnTo>
                  <a:pt x="450532" y="384810"/>
                </a:lnTo>
                <a:lnTo>
                  <a:pt x="455587" y="394970"/>
                </a:lnTo>
                <a:lnTo>
                  <a:pt x="460692" y="406400"/>
                </a:lnTo>
                <a:lnTo>
                  <a:pt x="461873" y="416560"/>
                </a:lnTo>
                <a:lnTo>
                  <a:pt x="461873" y="404723"/>
                </a:lnTo>
                <a:lnTo>
                  <a:pt x="457733" y="394970"/>
                </a:lnTo>
                <a:lnTo>
                  <a:pt x="453707" y="383794"/>
                </a:lnTo>
                <a:lnTo>
                  <a:pt x="452932" y="383540"/>
                </a:lnTo>
                <a:lnTo>
                  <a:pt x="448983" y="382270"/>
                </a:lnTo>
                <a:lnTo>
                  <a:pt x="444360" y="378955"/>
                </a:lnTo>
                <a:lnTo>
                  <a:pt x="444360" y="391160"/>
                </a:lnTo>
                <a:lnTo>
                  <a:pt x="442595" y="389890"/>
                </a:lnTo>
                <a:lnTo>
                  <a:pt x="441693" y="387350"/>
                </a:lnTo>
                <a:lnTo>
                  <a:pt x="441807" y="386080"/>
                </a:lnTo>
                <a:lnTo>
                  <a:pt x="441921" y="384810"/>
                </a:lnTo>
                <a:lnTo>
                  <a:pt x="441947" y="384517"/>
                </a:lnTo>
                <a:lnTo>
                  <a:pt x="438188" y="386080"/>
                </a:lnTo>
                <a:lnTo>
                  <a:pt x="435775" y="384810"/>
                </a:lnTo>
                <a:lnTo>
                  <a:pt x="439699" y="382270"/>
                </a:lnTo>
                <a:lnTo>
                  <a:pt x="439724" y="381000"/>
                </a:lnTo>
                <a:lnTo>
                  <a:pt x="436499" y="381000"/>
                </a:lnTo>
                <a:lnTo>
                  <a:pt x="439293" y="374650"/>
                </a:lnTo>
                <a:lnTo>
                  <a:pt x="439216" y="373507"/>
                </a:lnTo>
                <a:lnTo>
                  <a:pt x="439089" y="371589"/>
                </a:lnTo>
                <a:lnTo>
                  <a:pt x="439051" y="370840"/>
                </a:lnTo>
                <a:lnTo>
                  <a:pt x="438962" y="369570"/>
                </a:lnTo>
                <a:lnTo>
                  <a:pt x="441540" y="374650"/>
                </a:lnTo>
                <a:lnTo>
                  <a:pt x="444296" y="383540"/>
                </a:lnTo>
                <a:lnTo>
                  <a:pt x="442531" y="384276"/>
                </a:lnTo>
                <a:lnTo>
                  <a:pt x="442036" y="383540"/>
                </a:lnTo>
                <a:lnTo>
                  <a:pt x="441947" y="384517"/>
                </a:lnTo>
                <a:lnTo>
                  <a:pt x="442366" y="384340"/>
                </a:lnTo>
                <a:lnTo>
                  <a:pt x="442595" y="384340"/>
                </a:lnTo>
                <a:lnTo>
                  <a:pt x="443814" y="386080"/>
                </a:lnTo>
                <a:lnTo>
                  <a:pt x="444106" y="388620"/>
                </a:lnTo>
                <a:lnTo>
                  <a:pt x="444207" y="389610"/>
                </a:lnTo>
                <a:lnTo>
                  <a:pt x="444233" y="389890"/>
                </a:lnTo>
                <a:lnTo>
                  <a:pt x="444360" y="391160"/>
                </a:lnTo>
                <a:lnTo>
                  <a:pt x="444360" y="378955"/>
                </a:lnTo>
                <a:lnTo>
                  <a:pt x="443674" y="378460"/>
                </a:lnTo>
                <a:lnTo>
                  <a:pt x="441032" y="371182"/>
                </a:lnTo>
                <a:lnTo>
                  <a:pt x="440905" y="370840"/>
                </a:lnTo>
                <a:lnTo>
                  <a:pt x="440778" y="369570"/>
                </a:lnTo>
                <a:lnTo>
                  <a:pt x="440664" y="368300"/>
                </a:lnTo>
                <a:lnTo>
                  <a:pt x="440537" y="367030"/>
                </a:lnTo>
                <a:lnTo>
                  <a:pt x="440499" y="351790"/>
                </a:lnTo>
                <a:lnTo>
                  <a:pt x="447560" y="346710"/>
                </a:lnTo>
                <a:lnTo>
                  <a:pt x="451116" y="344170"/>
                </a:lnTo>
                <a:lnTo>
                  <a:pt x="452069" y="337820"/>
                </a:lnTo>
                <a:lnTo>
                  <a:pt x="449948" y="326390"/>
                </a:lnTo>
                <a:lnTo>
                  <a:pt x="447027" y="322465"/>
                </a:lnTo>
                <a:lnTo>
                  <a:pt x="447027" y="336550"/>
                </a:lnTo>
                <a:lnTo>
                  <a:pt x="442036" y="346710"/>
                </a:lnTo>
                <a:lnTo>
                  <a:pt x="440461" y="341960"/>
                </a:lnTo>
                <a:lnTo>
                  <a:pt x="440347" y="341630"/>
                </a:lnTo>
                <a:lnTo>
                  <a:pt x="443052" y="334010"/>
                </a:lnTo>
                <a:lnTo>
                  <a:pt x="442036" y="326390"/>
                </a:lnTo>
                <a:lnTo>
                  <a:pt x="439724" y="325653"/>
                </a:lnTo>
                <a:lnTo>
                  <a:pt x="439724" y="328930"/>
                </a:lnTo>
                <a:lnTo>
                  <a:pt x="439610" y="330200"/>
                </a:lnTo>
                <a:lnTo>
                  <a:pt x="438467" y="342900"/>
                </a:lnTo>
                <a:lnTo>
                  <a:pt x="438340" y="344170"/>
                </a:lnTo>
                <a:lnTo>
                  <a:pt x="437083" y="358140"/>
                </a:lnTo>
                <a:lnTo>
                  <a:pt x="436994" y="359410"/>
                </a:lnTo>
                <a:lnTo>
                  <a:pt x="436892" y="360680"/>
                </a:lnTo>
                <a:lnTo>
                  <a:pt x="436803" y="361950"/>
                </a:lnTo>
                <a:lnTo>
                  <a:pt x="436714" y="363220"/>
                </a:lnTo>
                <a:lnTo>
                  <a:pt x="436613" y="364490"/>
                </a:lnTo>
                <a:lnTo>
                  <a:pt x="436524" y="365760"/>
                </a:lnTo>
                <a:lnTo>
                  <a:pt x="436435" y="367030"/>
                </a:lnTo>
                <a:lnTo>
                  <a:pt x="436333" y="368300"/>
                </a:lnTo>
                <a:lnTo>
                  <a:pt x="436245" y="369570"/>
                </a:lnTo>
                <a:lnTo>
                  <a:pt x="436156" y="370840"/>
                </a:lnTo>
                <a:lnTo>
                  <a:pt x="436067" y="371957"/>
                </a:lnTo>
                <a:lnTo>
                  <a:pt x="435952" y="373507"/>
                </a:lnTo>
                <a:lnTo>
                  <a:pt x="435889" y="374332"/>
                </a:lnTo>
                <a:lnTo>
                  <a:pt x="435800" y="375653"/>
                </a:lnTo>
                <a:lnTo>
                  <a:pt x="435686" y="377190"/>
                </a:lnTo>
                <a:lnTo>
                  <a:pt x="435597" y="378460"/>
                </a:lnTo>
                <a:lnTo>
                  <a:pt x="435533" y="379298"/>
                </a:lnTo>
                <a:lnTo>
                  <a:pt x="435406" y="381000"/>
                </a:lnTo>
                <a:lnTo>
                  <a:pt x="435317" y="382270"/>
                </a:lnTo>
                <a:lnTo>
                  <a:pt x="435216" y="383540"/>
                </a:lnTo>
                <a:lnTo>
                  <a:pt x="435152" y="384517"/>
                </a:lnTo>
                <a:lnTo>
                  <a:pt x="435038" y="386080"/>
                </a:lnTo>
                <a:lnTo>
                  <a:pt x="434936" y="387350"/>
                </a:lnTo>
                <a:lnTo>
                  <a:pt x="434848" y="388620"/>
                </a:lnTo>
                <a:lnTo>
                  <a:pt x="434733" y="389890"/>
                </a:lnTo>
                <a:lnTo>
                  <a:pt x="434619" y="391160"/>
                </a:lnTo>
                <a:lnTo>
                  <a:pt x="434505" y="392430"/>
                </a:lnTo>
                <a:lnTo>
                  <a:pt x="434403" y="393700"/>
                </a:lnTo>
                <a:lnTo>
                  <a:pt x="434289" y="394970"/>
                </a:lnTo>
                <a:lnTo>
                  <a:pt x="434174" y="396240"/>
                </a:lnTo>
                <a:lnTo>
                  <a:pt x="434060" y="397510"/>
                </a:lnTo>
                <a:lnTo>
                  <a:pt x="433933" y="398945"/>
                </a:lnTo>
                <a:lnTo>
                  <a:pt x="433819" y="400227"/>
                </a:lnTo>
                <a:lnTo>
                  <a:pt x="433730" y="401320"/>
                </a:lnTo>
                <a:lnTo>
                  <a:pt x="433616" y="402590"/>
                </a:lnTo>
                <a:lnTo>
                  <a:pt x="433501" y="403860"/>
                </a:lnTo>
                <a:lnTo>
                  <a:pt x="433387" y="405130"/>
                </a:lnTo>
                <a:lnTo>
                  <a:pt x="433273" y="406400"/>
                </a:lnTo>
                <a:lnTo>
                  <a:pt x="433171" y="407670"/>
                </a:lnTo>
                <a:lnTo>
                  <a:pt x="433057" y="408940"/>
                </a:lnTo>
                <a:lnTo>
                  <a:pt x="432930" y="410286"/>
                </a:lnTo>
                <a:lnTo>
                  <a:pt x="432828" y="411480"/>
                </a:lnTo>
                <a:lnTo>
                  <a:pt x="432714" y="412750"/>
                </a:lnTo>
                <a:lnTo>
                  <a:pt x="432600" y="414020"/>
                </a:lnTo>
                <a:lnTo>
                  <a:pt x="432498" y="415290"/>
                </a:lnTo>
                <a:lnTo>
                  <a:pt x="432384" y="416560"/>
                </a:lnTo>
                <a:lnTo>
                  <a:pt x="432269" y="417830"/>
                </a:lnTo>
                <a:lnTo>
                  <a:pt x="432155" y="419100"/>
                </a:lnTo>
                <a:lnTo>
                  <a:pt x="431660" y="422719"/>
                </a:lnTo>
                <a:lnTo>
                  <a:pt x="431660" y="458470"/>
                </a:lnTo>
                <a:lnTo>
                  <a:pt x="430390" y="463550"/>
                </a:lnTo>
                <a:lnTo>
                  <a:pt x="430314" y="463867"/>
                </a:lnTo>
                <a:lnTo>
                  <a:pt x="430123" y="463550"/>
                </a:lnTo>
                <a:lnTo>
                  <a:pt x="428155" y="464820"/>
                </a:lnTo>
                <a:lnTo>
                  <a:pt x="428066" y="463550"/>
                </a:lnTo>
                <a:lnTo>
                  <a:pt x="427977" y="462280"/>
                </a:lnTo>
                <a:lnTo>
                  <a:pt x="427888" y="461010"/>
                </a:lnTo>
                <a:lnTo>
                  <a:pt x="429958" y="458470"/>
                </a:lnTo>
                <a:lnTo>
                  <a:pt x="429869" y="457200"/>
                </a:lnTo>
                <a:lnTo>
                  <a:pt x="429793" y="455930"/>
                </a:lnTo>
                <a:lnTo>
                  <a:pt x="429704" y="454660"/>
                </a:lnTo>
                <a:lnTo>
                  <a:pt x="431660" y="458470"/>
                </a:lnTo>
                <a:lnTo>
                  <a:pt x="431660" y="422719"/>
                </a:lnTo>
                <a:lnTo>
                  <a:pt x="428155" y="448310"/>
                </a:lnTo>
                <a:lnTo>
                  <a:pt x="426618" y="457200"/>
                </a:lnTo>
                <a:lnTo>
                  <a:pt x="424675" y="466090"/>
                </a:lnTo>
                <a:lnTo>
                  <a:pt x="421779" y="473710"/>
                </a:lnTo>
                <a:lnTo>
                  <a:pt x="417360" y="481330"/>
                </a:lnTo>
                <a:lnTo>
                  <a:pt x="417131" y="480060"/>
                </a:lnTo>
                <a:lnTo>
                  <a:pt x="416674" y="477520"/>
                </a:lnTo>
                <a:lnTo>
                  <a:pt x="419366" y="472440"/>
                </a:lnTo>
                <a:lnTo>
                  <a:pt x="421208" y="466090"/>
                </a:lnTo>
                <a:lnTo>
                  <a:pt x="427520" y="434340"/>
                </a:lnTo>
                <a:lnTo>
                  <a:pt x="430618" y="405130"/>
                </a:lnTo>
                <a:lnTo>
                  <a:pt x="430720" y="404177"/>
                </a:lnTo>
                <a:lnTo>
                  <a:pt x="430784" y="403580"/>
                </a:lnTo>
                <a:lnTo>
                  <a:pt x="430898" y="402590"/>
                </a:lnTo>
                <a:lnTo>
                  <a:pt x="430936" y="402259"/>
                </a:lnTo>
                <a:lnTo>
                  <a:pt x="431025" y="401320"/>
                </a:lnTo>
                <a:lnTo>
                  <a:pt x="431139" y="400227"/>
                </a:lnTo>
                <a:lnTo>
                  <a:pt x="431253" y="398945"/>
                </a:lnTo>
                <a:lnTo>
                  <a:pt x="431355" y="397510"/>
                </a:lnTo>
                <a:lnTo>
                  <a:pt x="431457" y="396240"/>
                </a:lnTo>
                <a:lnTo>
                  <a:pt x="431558" y="394970"/>
                </a:lnTo>
                <a:lnTo>
                  <a:pt x="431647" y="393700"/>
                </a:lnTo>
                <a:lnTo>
                  <a:pt x="431749" y="392430"/>
                </a:lnTo>
                <a:lnTo>
                  <a:pt x="431850" y="391160"/>
                </a:lnTo>
                <a:lnTo>
                  <a:pt x="431965" y="389610"/>
                </a:lnTo>
                <a:lnTo>
                  <a:pt x="432041" y="388620"/>
                </a:lnTo>
                <a:lnTo>
                  <a:pt x="432142" y="387350"/>
                </a:lnTo>
                <a:lnTo>
                  <a:pt x="432231" y="386080"/>
                </a:lnTo>
                <a:lnTo>
                  <a:pt x="432358" y="384517"/>
                </a:lnTo>
                <a:lnTo>
                  <a:pt x="432435" y="383540"/>
                </a:lnTo>
                <a:lnTo>
                  <a:pt x="432523" y="382270"/>
                </a:lnTo>
                <a:lnTo>
                  <a:pt x="432625" y="381000"/>
                </a:lnTo>
                <a:lnTo>
                  <a:pt x="432727" y="379730"/>
                </a:lnTo>
                <a:lnTo>
                  <a:pt x="432816" y="378460"/>
                </a:lnTo>
                <a:lnTo>
                  <a:pt x="432917" y="377190"/>
                </a:lnTo>
                <a:lnTo>
                  <a:pt x="433031" y="375653"/>
                </a:lnTo>
                <a:lnTo>
                  <a:pt x="433133" y="374332"/>
                </a:lnTo>
                <a:lnTo>
                  <a:pt x="433197" y="373507"/>
                </a:lnTo>
                <a:lnTo>
                  <a:pt x="433311" y="371957"/>
                </a:lnTo>
                <a:lnTo>
                  <a:pt x="433400" y="370840"/>
                </a:lnTo>
                <a:lnTo>
                  <a:pt x="433501" y="369570"/>
                </a:lnTo>
                <a:lnTo>
                  <a:pt x="433590" y="368300"/>
                </a:lnTo>
                <a:lnTo>
                  <a:pt x="433692" y="367030"/>
                </a:lnTo>
                <a:lnTo>
                  <a:pt x="433793" y="365760"/>
                </a:lnTo>
                <a:lnTo>
                  <a:pt x="433882" y="364490"/>
                </a:lnTo>
                <a:lnTo>
                  <a:pt x="437286" y="331470"/>
                </a:lnTo>
                <a:lnTo>
                  <a:pt x="437413" y="330200"/>
                </a:lnTo>
                <a:lnTo>
                  <a:pt x="418731" y="325120"/>
                </a:lnTo>
                <a:lnTo>
                  <a:pt x="402983" y="316230"/>
                </a:lnTo>
                <a:lnTo>
                  <a:pt x="389610" y="306070"/>
                </a:lnTo>
                <a:lnTo>
                  <a:pt x="381038" y="296672"/>
                </a:lnTo>
                <a:lnTo>
                  <a:pt x="387311" y="307340"/>
                </a:lnTo>
                <a:lnTo>
                  <a:pt x="391896" y="312420"/>
                </a:lnTo>
                <a:lnTo>
                  <a:pt x="399034" y="317500"/>
                </a:lnTo>
                <a:lnTo>
                  <a:pt x="406641" y="322580"/>
                </a:lnTo>
                <a:lnTo>
                  <a:pt x="421982" y="328930"/>
                </a:lnTo>
                <a:lnTo>
                  <a:pt x="416331" y="335280"/>
                </a:lnTo>
                <a:lnTo>
                  <a:pt x="418668" y="341630"/>
                </a:lnTo>
                <a:lnTo>
                  <a:pt x="424980" y="344170"/>
                </a:lnTo>
                <a:lnTo>
                  <a:pt x="428117" y="341630"/>
                </a:lnTo>
                <a:lnTo>
                  <a:pt x="431241" y="339090"/>
                </a:lnTo>
                <a:lnTo>
                  <a:pt x="433146" y="335280"/>
                </a:lnTo>
                <a:lnTo>
                  <a:pt x="429209" y="332740"/>
                </a:lnTo>
                <a:lnTo>
                  <a:pt x="428091" y="332028"/>
                </a:lnTo>
                <a:lnTo>
                  <a:pt x="428091" y="336550"/>
                </a:lnTo>
                <a:lnTo>
                  <a:pt x="426364" y="340360"/>
                </a:lnTo>
                <a:lnTo>
                  <a:pt x="421208" y="341630"/>
                </a:lnTo>
                <a:lnTo>
                  <a:pt x="418414" y="339090"/>
                </a:lnTo>
                <a:lnTo>
                  <a:pt x="418414" y="334010"/>
                </a:lnTo>
                <a:lnTo>
                  <a:pt x="421208" y="332740"/>
                </a:lnTo>
                <a:lnTo>
                  <a:pt x="426364" y="332740"/>
                </a:lnTo>
                <a:lnTo>
                  <a:pt x="428091" y="336550"/>
                </a:lnTo>
                <a:lnTo>
                  <a:pt x="428091" y="332028"/>
                </a:lnTo>
                <a:lnTo>
                  <a:pt x="427240" y="331470"/>
                </a:lnTo>
                <a:lnTo>
                  <a:pt x="430466" y="331470"/>
                </a:lnTo>
                <a:lnTo>
                  <a:pt x="436664" y="334010"/>
                </a:lnTo>
                <a:lnTo>
                  <a:pt x="433222" y="342900"/>
                </a:lnTo>
                <a:lnTo>
                  <a:pt x="433120" y="344170"/>
                </a:lnTo>
                <a:lnTo>
                  <a:pt x="433006" y="345440"/>
                </a:lnTo>
                <a:lnTo>
                  <a:pt x="432904" y="346710"/>
                </a:lnTo>
                <a:lnTo>
                  <a:pt x="432790" y="347980"/>
                </a:lnTo>
                <a:lnTo>
                  <a:pt x="431876" y="359410"/>
                </a:lnTo>
                <a:lnTo>
                  <a:pt x="431787" y="360680"/>
                </a:lnTo>
                <a:lnTo>
                  <a:pt x="430974" y="370840"/>
                </a:lnTo>
                <a:lnTo>
                  <a:pt x="430885" y="371957"/>
                </a:lnTo>
                <a:lnTo>
                  <a:pt x="430758" y="373507"/>
                </a:lnTo>
                <a:lnTo>
                  <a:pt x="430695" y="374332"/>
                </a:lnTo>
                <a:lnTo>
                  <a:pt x="430593" y="375653"/>
                </a:lnTo>
                <a:lnTo>
                  <a:pt x="430466" y="377190"/>
                </a:lnTo>
                <a:lnTo>
                  <a:pt x="430364" y="378460"/>
                </a:lnTo>
                <a:lnTo>
                  <a:pt x="430263" y="379730"/>
                </a:lnTo>
                <a:lnTo>
                  <a:pt x="430161" y="381000"/>
                </a:lnTo>
                <a:lnTo>
                  <a:pt x="430060" y="382270"/>
                </a:lnTo>
                <a:lnTo>
                  <a:pt x="427405" y="410286"/>
                </a:lnTo>
                <a:lnTo>
                  <a:pt x="427291" y="411480"/>
                </a:lnTo>
                <a:lnTo>
                  <a:pt x="427177" y="412750"/>
                </a:lnTo>
                <a:lnTo>
                  <a:pt x="427050" y="414020"/>
                </a:lnTo>
                <a:lnTo>
                  <a:pt x="426935" y="415290"/>
                </a:lnTo>
                <a:lnTo>
                  <a:pt x="426808" y="416560"/>
                </a:lnTo>
                <a:lnTo>
                  <a:pt x="421919" y="450850"/>
                </a:lnTo>
                <a:lnTo>
                  <a:pt x="414274" y="480060"/>
                </a:lnTo>
                <a:lnTo>
                  <a:pt x="412242" y="476250"/>
                </a:lnTo>
                <a:lnTo>
                  <a:pt x="411911" y="474980"/>
                </a:lnTo>
                <a:lnTo>
                  <a:pt x="410921" y="471170"/>
                </a:lnTo>
                <a:lnTo>
                  <a:pt x="409892" y="471170"/>
                </a:lnTo>
                <a:lnTo>
                  <a:pt x="409892" y="481330"/>
                </a:lnTo>
                <a:lnTo>
                  <a:pt x="401929" y="482600"/>
                </a:lnTo>
                <a:lnTo>
                  <a:pt x="403440" y="474980"/>
                </a:lnTo>
                <a:lnTo>
                  <a:pt x="408254" y="476250"/>
                </a:lnTo>
                <a:lnTo>
                  <a:pt x="409892" y="481330"/>
                </a:lnTo>
                <a:lnTo>
                  <a:pt x="409892" y="471170"/>
                </a:lnTo>
                <a:lnTo>
                  <a:pt x="405777" y="471170"/>
                </a:lnTo>
                <a:lnTo>
                  <a:pt x="399300" y="474980"/>
                </a:lnTo>
                <a:lnTo>
                  <a:pt x="399237" y="476250"/>
                </a:lnTo>
                <a:lnTo>
                  <a:pt x="399135" y="478790"/>
                </a:lnTo>
                <a:lnTo>
                  <a:pt x="399021" y="481330"/>
                </a:lnTo>
                <a:lnTo>
                  <a:pt x="403682" y="485152"/>
                </a:lnTo>
                <a:lnTo>
                  <a:pt x="404672" y="484987"/>
                </a:lnTo>
                <a:lnTo>
                  <a:pt x="411949" y="483870"/>
                </a:lnTo>
                <a:lnTo>
                  <a:pt x="409282" y="490220"/>
                </a:lnTo>
                <a:lnTo>
                  <a:pt x="406057" y="495300"/>
                </a:lnTo>
                <a:lnTo>
                  <a:pt x="402501" y="500380"/>
                </a:lnTo>
                <a:lnTo>
                  <a:pt x="398843" y="505460"/>
                </a:lnTo>
                <a:lnTo>
                  <a:pt x="397027" y="505460"/>
                </a:lnTo>
                <a:lnTo>
                  <a:pt x="397116" y="502920"/>
                </a:lnTo>
                <a:lnTo>
                  <a:pt x="395757" y="502920"/>
                </a:lnTo>
                <a:lnTo>
                  <a:pt x="394982" y="504786"/>
                </a:lnTo>
                <a:lnTo>
                  <a:pt x="394982" y="515620"/>
                </a:lnTo>
                <a:lnTo>
                  <a:pt x="387997" y="524510"/>
                </a:lnTo>
                <a:lnTo>
                  <a:pt x="379006" y="533400"/>
                </a:lnTo>
                <a:lnTo>
                  <a:pt x="368935" y="539750"/>
                </a:lnTo>
                <a:lnTo>
                  <a:pt x="358724" y="547370"/>
                </a:lnTo>
                <a:lnTo>
                  <a:pt x="348157" y="553720"/>
                </a:lnTo>
                <a:lnTo>
                  <a:pt x="337058" y="558800"/>
                </a:lnTo>
                <a:lnTo>
                  <a:pt x="325615" y="565150"/>
                </a:lnTo>
                <a:lnTo>
                  <a:pt x="313982" y="570230"/>
                </a:lnTo>
                <a:lnTo>
                  <a:pt x="311111" y="568960"/>
                </a:lnTo>
                <a:lnTo>
                  <a:pt x="308584" y="567842"/>
                </a:lnTo>
                <a:lnTo>
                  <a:pt x="308584" y="574040"/>
                </a:lnTo>
                <a:lnTo>
                  <a:pt x="305562" y="599440"/>
                </a:lnTo>
                <a:lnTo>
                  <a:pt x="299478" y="623570"/>
                </a:lnTo>
                <a:lnTo>
                  <a:pt x="294081" y="647700"/>
                </a:lnTo>
                <a:lnTo>
                  <a:pt x="294043" y="648970"/>
                </a:lnTo>
                <a:lnTo>
                  <a:pt x="293954" y="651510"/>
                </a:lnTo>
                <a:lnTo>
                  <a:pt x="293865" y="654050"/>
                </a:lnTo>
                <a:lnTo>
                  <a:pt x="293154" y="674370"/>
                </a:lnTo>
                <a:lnTo>
                  <a:pt x="287172" y="671830"/>
                </a:lnTo>
                <a:lnTo>
                  <a:pt x="285292" y="666750"/>
                </a:lnTo>
                <a:lnTo>
                  <a:pt x="285165" y="665480"/>
                </a:lnTo>
                <a:lnTo>
                  <a:pt x="285051" y="664210"/>
                </a:lnTo>
                <a:lnTo>
                  <a:pt x="284924" y="662940"/>
                </a:lnTo>
                <a:lnTo>
                  <a:pt x="284797" y="661670"/>
                </a:lnTo>
                <a:lnTo>
                  <a:pt x="284670" y="660400"/>
                </a:lnTo>
                <a:lnTo>
                  <a:pt x="286931" y="638810"/>
                </a:lnTo>
                <a:lnTo>
                  <a:pt x="295224" y="617220"/>
                </a:lnTo>
                <a:lnTo>
                  <a:pt x="303847" y="595630"/>
                </a:lnTo>
                <a:lnTo>
                  <a:pt x="307035" y="572770"/>
                </a:lnTo>
                <a:lnTo>
                  <a:pt x="308406" y="572770"/>
                </a:lnTo>
                <a:lnTo>
                  <a:pt x="308584" y="574040"/>
                </a:lnTo>
                <a:lnTo>
                  <a:pt x="308584" y="567842"/>
                </a:lnTo>
                <a:lnTo>
                  <a:pt x="305498" y="566483"/>
                </a:lnTo>
                <a:lnTo>
                  <a:pt x="305498" y="568960"/>
                </a:lnTo>
                <a:lnTo>
                  <a:pt x="302996" y="589280"/>
                </a:lnTo>
                <a:lnTo>
                  <a:pt x="295122" y="609600"/>
                </a:lnTo>
                <a:lnTo>
                  <a:pt x="286270" y="628650"/>
                </a:lnTo>
                <a:lnTo>
                  <a:pt x="280809" y="648970"/>
                </a:lnTo>
                <a:lnTo>
                  <a:pt x="280784" y="660400"/>
                </a:lnTo>
                <a:lnTo>
                  <a:pt x="283806" y="670560"/>
                </a:lnTo>
                <a:lnTo>
                  <a:pt x="290550" y="676910"/>
                </a:lnTo>
                <a:lnTo>
                  <a:pt x="301637" y="678180"/>
                </a:lnTo>
                <a:lnTo>
                  <a:pt x="292087" y="688340"/>
                </a:lnTo>
                <a:lnTo>
                  <a:pt x="277418" y="689610"/>
                </a:lnTo>
                <a:lnTo>
                  <a:pt x="263867" y="684530"/>
                </a:lnTo>
                <a:lnTo>
                  <a:pt x="259207" y="676910"/>
                </a:lnTo>
                <a:lnTo>
                  <a:pt x="257657" y="674370"/>
                </a:lnTo>
                <a:lnTo>
                  <a:pt x="260032" y="671830"/>
                </a:lnTo>
                <a:lnTo>
                  <a:pt x="265277" y="673100"/>
                </a:lnTo>
                <a:lnTo>
                  <a:pt x="266915" y="674370"/>
                </a:lnTo>
                <a:lnTo>
                  <a:pt x="267538" y="671830"/>
                </a:lnTo>
                <a:lnTo>
                  <a:pt x="267843" y="670560"/>
                </a:lnTo>
                <a:lnTo>
                  <a:pt x="268465" y="668020"/>
                </a:lnTo>
                <a:lnTo>
                  <a:pt x="266026" y="661670"/>
                </a:lnTo>
                <a:lnTo>
                  <a:pt x="260946" y="657860"/>
                </a:lnTo>
                <a:lnTo>
                  <a:pt x="254571" y="656590"/>
                </a:lnTo>
                <a:lnTo>
                  <a:pt x="255092" y="654050"/>
                </a:lnTo>
                <a:lnTo>
                  <a:pt x="255193" y="652780"/>
                </a:lnTo>
                <a:lnTo>
                  <a:pt x="255295" y="651510"/>
                </a:lnTo>
                <a:lnTo>
                  <a:pt x="255397" y="650240"/>
                </a:lnTo>
                <a:lnTo>
                  <a:pt x="256120" y="647700"/>
                </a:lnTo>
                <a:lnTo>
                  <a:pt x="264096" y="646430"/>
                </a:lnTo>
                <a:lnTo>
                  <a:pt x="265658" y="645160"/>
                </a:lnTo>
                <a:lnTo>
                  <a:pt x="268782" y="642620"/>
                </a:lnTo>
                <a:lnTo>
                  <a:pt x="268668" y="638810"/>
                </a:lnTo>
                <a:lnTo>
                  <a:pt x="268541" y="635000"/>
                </a:lnTo>
                <a:lnTo>
                  <a:pt x="268503" y="633730"/>
                </a:lnTo>
                <a:lnTo>
                  <a:pt x="268465" y="632460"/>
                </a:lnTo>
                <a:lnTo>
                  <a:pt x="267754" y="629920"/>
                </a:lnTo>
                <a:lnTo>
                  <a:pt x="266052" y="633730"/>
                </a:lnTo>
                <a:lnTo>
                  <a:pt x="263829" y="632460"/>
                </a:lnTo>
                <a:lnTo>
                  <a:pt x="272961" y="614680"/>
                </a:lnTo>
                <a:lnTo>
                  <a:pt x="284187" y="599440"/>
                </a:lnTo>
                <a:lnTo>
                  <a:pt x="294614" y="586740"/>
                </a:lnTo>
                <a:lnTo>
                  <a:pt x="295656" y="585470"/>
                </a:lnTo>
                <a:lnTo>
                  <a:pt x="305498" y="568960"/>
                </a:lnTo>
                <a:lnTo>
                  <a:pt x="305498" y="566483"/>
                </a:lnTo>
                <a:lnTo>
                  <a:pt x="302514" y="565150"/>
                </a:lnTo>
                <a:lnTo>
                  <a:pt x="299186" y="563676"/>
                </a:lnTo>
                <a:lnTo>
                  <a:pt x="299186" y="568960"/>
                </a:lnTo>
                <a:lnTo>
                  <a:pt x="296291" y="575310"/>
                </a:lnTo>
                <a:lnTo>
                  <a:pt x="291642" y="581660"/>
                </a:lnTo>
                <a:lnTo>
                  <a:pt x="286981" y="586740"/>
                </a:lnTo>
                <a:lnTo>
                  <a:pt x="282575" y="590550"/>
                </a:lnTo>
                <a:lnTo>
                  <a:pt x="276174" y="594360"/>
                </a:lnTo>
                <a:lnTo>
                  <a:pt x="270776" y="599440"/>
                </a:lnTo>
                <a:lnTo>
                  <a:pt x="262178" y="605790"/>
                </a:lnTo>
                <a:lnTo>
                  <a:pt x="254749" y="613410"/>
                </a:lnTo>
                <a:lnTo>
                  <a:pt x="251091" y="622300"/>
                </a:lnTo>
                <a:lnTo>
                  <a:pt x="252069" y="626846"/>
                </a:lnTo>
                <a:lnTo>
                  <a:pt x="253961" y="619760"/>
                </a:lnTo>
                <a:lnTo>
                  <a:pt x="257657" y="614680"/>
                </a:lnTo>
                <a:lnTo>
                  <a:pt x="265087" y="607060"/>
                </a:lnTo>
                <a:lnTo>
                  <a:pt x="274840" y="599440"/>
                </a:lnTo>
                <a:lnTo>
                  <a:pt x="284302" y="593090"/>
                </a:lnTo>
                <a:lnTo>
                  <a:pt x="290830" y="586740"/>
                </a:lnTo>
                <a:lnTo>
                  <a:pt x="274586" y="608330"/>
                </a:lnTo>
                <a:lnTo>
                  <a:pt x="266217" y="619760"/>
                </a:lnTo>
                <a:lnTo>
                  <a:pt x="259207" y="632460"/>
                </a:lnTo>
                <a:lnTo>
                  <a:pt x="253072" y="631520"/>
                </a:lnTo>
                <a:lnTo>
                  <a:pt x="253809" y="635000"/>
                </a:lnTo>
                <a:lnTo>
                  <a:pt x="256032" y="635000"/>
                </a:lnTo>
                <a:lnTo>
                  <a:pt x="260515" y="637540"/>
                </a:lnTo>
                <a:lnTo>
                  <a:pt x="263067" y="635000"/>
                </a:lnTo>
                <a:lnTo>
                  <a:pt x="261048" y="642620"/>
                </a:lnTo>
                <a:lnTo>
                  <a:pt x="254292" y="645160"/>
                </a:lnTo>
                <a:lnTo>
                  <a:pt x="253314" y="645007"/>
                </a:lnTo>
                <a:lnTo>
                  <a:pt x="253314" y="648970"/>
                </a:lnTo>
                <a:lnTo>
                  <a:pt x="251637" y="652780"/>
                </a:lnTo>
                <a:lnTo>
                  <a:pt x="252260" y="655320"/>
                </a:lnTo>
                <a:lnTo>
                  <a:pt x="243979" y="656590"/>
                </a:lnTo>
                <a:lnTo>
                  <a:pt x="238175" y="651510"/>
                </a:lnTo>
                <a:lnTo>
                  <a:pt x="240690" y="643890"/>
                </a:lnTo>
                <a:lnTo>
                  <a:pt x="244830" y="645160"/>
                </a:lnTo>
                <a:lnTo>
                  <a:pt x="246799" y="647700"/>
                </a:lnTo>
                <a:lnTo>
                  <a:pt x="252260" y="647700"/>
                </a:lnTo>
                <a:lnTo>
                  <a:pt x="253314" y="648970"/>
                </a:lnTo>
                <a:lnTo>
                  <a:pt x="253314" y="645007"/>
                </a:lnTo>
                <a:lnTo>
                  <a:pt x="246329" y="643890"/>
                </a:lnTo>
                <a:lnTo>
                  <a:pt x="240690" y="638810"/>
                </a:lnTo>
                <a:lnTo>
                  <a:pt x="236639" y="641350"/>
                </a:lnTo>
                <a:lnTo>
                  <a:pt x="235089" y="646430"/>
                </a:lnTo>
                <a:lnTo>
                  <a:pt x="236067" y="651510"/>
                </a:lnTo>
                <a:lnTo>
                  <a:pt x="241731" y="657860"/>
                </a:lnTo>
                <a:lnTo>
                  <a:pt x="251726" y="660400"/>
                </a:lnTo>
                <a:lnTo>
                  <a:pt x="261213" y="662940"/>
                </a:lnTo>
                <a:lnTo>
                  <a:pt x="265379" y="670560"/>
                </a:lnTo>
                <a:lnTo>
                  <a:pt x="262928" y="670560"/>
                </a:lnTo>
                <a:lnTo>
                  <a:pt x="261988" y="669290"/>
                </a:lnTo>
                <a:lnTo>
                  <a:pt x="259207" y="669290"/>
                </a:lnTo>
                <a:lnTo>
                  <a:pt x="250875" y="671830"/>
                </a:lnTo>
                <a:lnTo>
                  <a:pt x="247738" y="679450"/>
                </a:lnTo>
                <a:lnTo>
                  <a:pt x="238379" y="679450"/>
                </a:lnTo>
                <a:lnTo>
                  <a:pt x="228815" y="676910"/>
                </a:lnTo>
                <a:lnTo>
                  <a:pt x="221678" y="670560"/>
                </a:lnTo>
                <a:lnTo>
                  <a:pt x="217678" y="660400"/>
                </a:lnTo>
                <a:lnTo>
                  <a:pt x="217652" y="657860"/>
                </a:lnTo>
                <a:lnTo>
                  <a:pt x="217551" y="648970"/>
                </a:lnTo>
                <a:lnTo>
                  <a:pt x="211823" y="652780"/>
                </a:lnTo>
                <a:lnTo>
                  <a:pt x="208686" y="657860"/>
                </a:lnTo>
                <a:lnTo>
                  <a:pt x="206705" y="664210"/>
                </a:lnTo>
                <a:lnTo>
                  <a:pt x="204431" y="670560"/>
                </a:lnTo>
                <a:lnTo>
                  <a:pt x="203238" y="662940"/>
                </a:lnTo>
                <a:lnTo>
                  <a:pt x="194487" y="659130"/>
                </a:lnTo>
                <a:lnTo>
                  <a:pt x="193636" y="651510"/>
                </a:lnTo>
                <a:lnTo>
                  <a:pt x="193751" y="650240"/>
                </a:lnTo>
                <a:lnTo>
                  <a:pt x="193878" y="648970"/>
                </a:lnTo>
                <a:lnTo>
                  <a:pt x="193992" y="647700"/>
                </a:lnTo>
                <a:lnTo>
                  <a:pt x="194119" y="646430"/>
                </a:lnTo>
                <a:lnTo>
                  <a:pt x="194233" y="645160"/>
                </a:lnTo>
                <a:lnTo>
                  <a:pt x="194348" y="643890"/>
                </a:lnTo>
                <a:lnTo>
                  <a:pt x="197980" y="636270"/>
                </a:lnTo>
                <a:lnTo>
                  <a:pt x="204063" y="632460"/>
                </a:lnTo>
                <a:lnTo>
                  <a:pt x="212153" y="629920"/>
                </a:lnTo>
                <a:lnTo>
                  <a:pt x="203581" y="627380"/>
                </a:lnTo>
                <a:lnTo>
                  <a:pt x="199415" y="619760"/>
                </a:lnTo>
                <a:lnTo>
                  <a:pt x="199504" y="618490"/>
                </a:lnTo>
                <a:lnTo>
                  <a:pt x="199605" y="617220"/>
                </a:lnTo>
                <a:lnTo>
                  <a:pt x="199694" y="615950"/>
                </a:lnTo>
                <a:lnTo>
                  <a:pt x="199796" y="614680"/>
                </a:lnTo>
                <a:lnTo>
                  <a:pt x="199885" y="613410"/>
                </a:lnTo>
                <a:lnTo>
                  <a:pt x="199974" y="612140"/>
                </a:lnTo>
                <a:lnTo>
                  <a:pt x="200075" y="610870"/>
                </a:lnTo>
                <a:lnTo>
                  <a:pt x="205981" y="603250"/>
                </a:lnTo>
                <a:lnTo>
                  <a:pt x="206108" y="613410"/>
                </a:lnTo>
                <a:lnTo>
                  <a:pt x="213182" y="619760"/>
                </a:lnTo>
                <a:lnTo>
                  <a:pt x="222948" y="617220"/>
                </a:lnTo>
                <a:lnTo>
                  <a:pt x="229158" y="613410"/>
                </a:lnTo>
                <a:lnTo>
                  <a:pt x="231241" y="612140"/>
                </a:lnTo>
                <a:lnTo>
                  <a:pt x="239915" y="605790"/>
                </a:lnTo>
                <a:lnTo>
                  <a:pt x="249758" y="598170"/>
                </a:lnTo>
                <a:lnTo>
                  <a:pt x="261518" y="591820"/>
                </a:lnTo>
                <a:lnTo>
                  <a:pt x="273189" y="586740"/>
                </a:lnTo>
                <a:lnTo>
                  <a:pt x="283375" y="580390"/>
                </a:lnTo>
                <a:lnTo>
                  <a:pt x="288480" y="576580"/>
                </a:lnTo>
                <a:lnTo>
                  <a:pt x="291884" y="574040"/>
                </a:lnTo>
                <a:lnTo>
                  <a:pt x="298551" y="565150"/>
                </a:lnTo>
                <a:lnTo>
                  <a:pt x="299161" y="568794"/>
                </a:lnTo>
                <a:lnTo>
                  <a:pt x="299186" y="568960"/>
                </a:lnTo>
                <a:lnTo>
                  <a:pt x="299186" y="563676"/>
                </a:lnTo>
                <a:lnTo>
                  <a:pt x="291045" y="560070"/>
                </a:lnTo>
                <a:lnTo>
                  <a:pt x="280377" y="553720"/>
                </a:lnTo>
                <a:lnTo>
                  <a:pt x="272326" y="548932"/>
                </a:lnTo>
                <a:lnTo>
                  <a:pt x="272326" y="552450"/>
                </a:lnTo>
                <a:lnTo>
                  <a:pt x="267081" y="561352"/>
                </a:lnTo>
                <a:lnTo>
                  <a:pt x="261594" y="568794"/>
                </a:lnTo>
                <a:lnTo>
                  <a:pt x="261480" y="568960"/>
                </a:lnTo>
                <a:lnTo>
                  <a:pt x="256082" y="577850"/>
                </a:lnTo>
                <a:lnTo>
                  <a:pt x="251485" y="586740"/>
                </a:lnTo>
                <a:lnTo>
                  <a:pt x="244538" y="590550"/>
                </a:lnTo>
                <a:lnTo>
                  <a:pt x="235483" y="593090"/>
                </a:lnTo>
                <a:lnTo>
                  <a:pt x="229120" y="598170"/>
                </a:lnTo>
                <a:lnTo>
                  <a:pt x="230593" y="595630"/>
                </a:lnTo>
                <a:lnTo>
                  <a:pt x="236448" y="585470"/>
                </a:lnTo>
                <a:lnTo>
                  <a:pt x="244881" y="571500"/>
                </a:lnTo>
                <a:lnTo>
                  <a:pt x="253542" y="558800"/>
                </a:lnTo>
                <a:lnTo>
                  <a:pt x="261518" y="544830"/>
                </a:lnTo>
                <a:lnTo>
                  <a:pt x="264998" y="547370"/>
                </a:lnTo>
                <a:lnTo>
                  <a:pt x="272326" y="552450"/>
                </a:lnTo>
                <a:lnTo>
                  <a:pt x="272326" y="548932"/>
                </a:lnTo>
                <a:lnTo>
                  <a:pt x="269709" y="547370"/>
                </a:lnTo>
                <a:lnTo>
                  <a:pt x="266141" y="544830"/>
                </a:lnTo>
                <a:lnTo>
                  <a:pt x="259207" y="539902"/>
                </a:lnTo>
                <a:lnTo>
                  <a:pt x="259207" y="543560"/>
                </a:lnTo>
                <a:lnTo>
                  <a:pt x="251434" y="557530"/>
                </a:lnTo>
                <a:lnTo>
                  <a:pt x="243217" y="570230"/>
                </a:lnTo>
                <a:lnTo>
                  <a:pt x="234886" y="582930"/>
                </a:lnTo>
                <a:lnTo>
                  <a:pt x="226809" y="595630"/>
                </a:lnTo>
                <a:lnTo>
                  <a:pt x="226885" y="594360"/>
                </a:lnTo>
                <a:lnTo>
                  <a:pt x="226974" y="593090"/>
                </a:lnTo>
                <a:lnTo>
                  <a:pt x="227050" y="591820"/>
                </a:lnTo>
                <a:lnTo>
                  <a:pt x="227126" y="590550"/>
                </a:lnTo>
                <a:lnTo>
                  <a:pt x="227215" y="589280"/>
                </a:lnTo>
                <a:lnTo>
                  <a:pt x="227291" y="588010"/>
                </a:lnTo>
                <a:lnTo>
                  <a:pt x="227368" y="586740"/>
                </a:lnTo>
                <a:lnTo>
                  <a:pt x="227457" y="585470"/>
                </a:lnTo>
                <a:lnTo>
                  <a:pt x="227533" y="584200"/>
                </a:lnTo>
                <a:lnTo>
                  <a:pt x="227609" y="582930"/>
                </a:lnTo>
                <a:lnTo>
                  <a:pt x="227685" y="581660"/>
                </a:lnTo>
                <a:lnTo>
                  <a:pt x="227774" y="580390"/>
                </a:lnTo>
                <a:lnTo>
                  <a:pt x="227850" y="579120"/>
                </a:lnTo>
                <a:lnTo>
                  <a:pt x="227926" y="577850"/>
                </a:lnTo>
                <a:lnTo>
                  <a:pt x="232244" y="568960"/>
                </a:lnTo>
                <a:lnTo>
                  <a:pt x="234708" y="563880"/>
                </a:lnTo>
                <a:lnTo>
                  <a:pt x="236499" y="561352"/>
                </a:lnTo>
                <a:lnTo>
                  <a:pt x="243700" y="551180"/>
                </a:lnTo>
                <a:lnTo>
                  <a:pt x="246037" y="547370"/>
                </a:lnTo>
                <a:lnTo>
                  <a:pt x="251485" y="538480"/>
                </a:lnTo>
                <a:lnTo>
                  <a:pt x="254241" y="539750"/>
                </a:lnTo>
                <a:lnTo>
                  <a:pt x="256349" y="542290"/>
                </a:lnTo>
                <a:lnTo>
                  <a:pt x="259207" y="543560"/>
                </a:lnTo>
                <a:lnTo>
                  <a:pt x="259207" y="539902"/>
                </a:lnTo>
                <a:lnTo>
                  <a:pt x="257213" y="538480"/>
                </a:lnTo>
                <a:lnTo>
                  <a:pt x="250075" y="533400"/>
                </a:lnTo>
                <a:lnTo>
                  <a:pt x="249936" y="533285"/>
                </a:lnTo>
                <a:lnTo>
                  <a:pt x="249936" y="537222"/>
                </a:lnTo>
                <a:lnTo>
                  <a:pt x="247446" y="539750"/>
                </a:lnTo>
                <a:lnTo>
                  <a:pt x="245287" y="543560"/>
                </a:lnTo>
                <a:lnTo>
                  <a:pt x="243001" y="547370"/>
                </a:lnTo>
                <a:lnTo>
                  <a:pt x="240995" y="543560"/>
                </a:lnTo>
                <a:lnTo>
                  <a:pt x="242671" y="537222"/>
                </a:lnTo>
                <a:lnTo>
                  <a:pt x="243776" y="533400"/>
                </a:lnTo>
                <a:lnTo>
                  <a:pt x="247561" y="533400"/>
                </a:lnTo>
                <a:lnTo>
                  <a:pt x="246710" y="537222"/>
                </a:lnTo>
                <a:lnTo>
                  <a:pt x="249936" y="537222"/>
                </a:lnTo>
                <a:lnTo>
                  <a:pt x="249936" y="533285"/>
                </a:lnTo>
                <a:lnTo>
                  <a:pt x="242633" y="527050"/>
                </a:lnTo>
                <a:lnTo>
                  <a:pt x="242239" y="526719"/>
                </a:lnTo>
                <a:lnTo>
                  <a:pt x="242239" y="530860"/>
                </a:lnTo>
                <a:lnTo>
                  <a:pt x="240068" y="539750"/>
                </a:lnTo>
                <a:lnTo>
                  <a:pt x="239979" y="541020"/>
                </a:lnTo>
                <a:lnTo>
                  <a:pt x="239928" y="541807"/>
                </a:lnTo>
                <a:lnTo>
                  <a:pt x="239801" y="543560"/>
                </a:lnTo>
                <a:lnTo>
                  <a:pt x="239712" y="544830"/>
                </a:lnTo>
                <a:lnTo>
                  <a:pt x="239623" y="546100"/>
                </a:lnTo>
                <a:lnTo>
                  <a:pt x="239534" y="547370"/>
                </a:lnTo>
                <a:lnTo>
                  <a:pt x="238239" y="554990"/>
                </a:lnTo>
                <a:lnTo>
                  <a:pt x="233743" y="561352"/>
                </a:lnTo>
                <a:lnTo>
                  <a:pt x="229743" y="553720"/>
                </a:lnTo>
                <a:lnTo>
                  <a:pt x="229654" y="551180"/>
                </a:lnTo>
                <a:lnTo>
                  <a:pt x="229565" y="548640"/>
                </a:lnTo>
                <a:lnTo>
                  <a:pt x="229463" y="546100"/>
                </a:lnTo>
                <a:lnTo>
                  <a:pt x="229374" y="543560"/>
                </a:lnTo>
                <a:lnTo>
                  <a:pt x="231762" y="533400"/>
                </a:lnTo>
                <a:lnTo>
                  <a:pt x="236067" y="527050"/>
                </a:lnTo>
                <a:lnTo>
                  <a:pt x="238861" y="527050"/>
                </a:lnTo>
                <a:lnTo>
                  <a:pt x="240855" y="529590"/>
                </a:lnTo>
                <a:lnTo>
                  <a:pt x="242239" y="530860"/>
                </a:lnTo>
                <a:lnTo>
                  <a:pt x="242239" y="526719"/>
                </a:lnTo>
                <a:lnTo>
                  <a:pt x="236677" y="521970"/>
                </a:lnTo>
                <a:lnTo>
                  <a:pt x="235292" y="520788"/>
                </a:lnTo>
                <a:lnTo>
                  <a:pt x="235292" y="524510"/>
                </a:lnTo>
                <a:lnTo>
                  <a:pt x="230212" y="532130"/>
                </a:lnTo>
                <a:lnTo>
                  <a:pt x="227584" y="541807"/>
                </a:lnTo>
                <a:lnTo>
                  <a:pt x="227634" y="553720"/>
                </a:lnTo>
                <a:lnTo>
                  <a:pt x="231432" y="562610"/>
                </a:lnTo>
                <a:lnTo>
                  <a:pt x="231432" y="565150"/>
                </a:lnTo>
                <a:lnTo>
                  <a:pt x="228917" y="565150"/>
                </a:lnTo>
                <a:lnTo>
                  <a:pt x="228981" y="566420"/>
                </a:lnTo>
                <a:lnTo>
                  <a:pt x="229057" y="567690"/>
                </a:lnTo>
                <a:lnTo>
                  <a:pt x="229108" y="568794"/>
                </a:lnTo>
                <a:lnTo>
                  <a:pt x="228460" y="567690"/>
                </a:lnTo>
                <a:lnTo>
                  <a:pt x="226491" y="563880"/>
                </a:lnTo>
                <a:lnTo>
                  <a:pt x="224523" y="560070"/>
                </a:lnTo>
                <a:lnTo>
                  <a:pt x="222173" y="549910"/>
                </a:lnTo>
                <a:lnTo>
                  <a:pt x="222262" y="547370"/>
                </a:lnTo>
                <a:lnTo>
                  <a:pt x="222338" y="544830"/>
                </a:lnTo>
                <a:lnTo>
                  <a:pt x="222453" y="541807"/>
                </a:lnTo>
                <a:lnTo>
                  <a:pt x="222516" y="539750"/>
                </a:lnTo>
                <a:lnTo>
                  <a:pt x="225158" y="532130"/>
                </a:lnTo>
                <a:lnTo>
                  <a:pt x="226021" y="529602"/>
                </a:lnTo>
                <a:lnTo>
                  <a:pt x="229196" y="530860"/>
                </a:lnTo>
                <a:lnTo>
                  <a:pt x="229095" y="529590"/>
                </a:lnTo>
                <a:lnTo>
                  <a:pt x="226034" y="529590"/>
                </a:lnTo>
                <a:lnTo>
                  <a:pt x="221399" y="527761"/>
                </a:lnTo>
                <a:lnTo>
                  <a:pt x="221399" y="532130"/>
                </a:lnTo>
                <a:lnTo>
                  <a:pt x="219722" y="541807"/>
                </a:lnTo>
                <a:lnTo>
                  <a:pt x="219798" y="544830"/>
                </a:lnTo>
                <a:lnTo>
                  <a:pt x="219875" y="546100"/>
                </a:lnTo>
                <a:lnTo>
                  <a:pt x="219951" y="547370"/>
                </a:lnTo>
                <a:lnTo>
                  <a:pt x="220027" y="548640"/>
                </a:lnTo>
                <a:lnTo>
                  <a:pt x="220103" y="549910"/>
                </a:lnTo>
                <a:lnTo>
                  <a:pt x="220192" y="551180"/>
                </a:lnTo>
                <a:lnTo>
                  <a:pt x="220268" y="552450"/>
                </a:lnTo>
                <a:lnTo>
                  <a:pt x="220345" y="553720"/>
                </a:lnTo>
                <a:lnTo>
                  <a:pt x="220421" y="554990"/>
                </a:lnTo>
                <a:lnTo>
                  <a:pt x="218605" y="565150"/>
                </a:lnTo>
                <a:lnTo>
                  <a:pt x="209067" y="570230"/>
                </a:lnTo>
                <a:lnTo>
                  <a:pt x="211124" y="562610"/>
                </a:lnTo>
                <a:lnTo>
                  <a:pt x="211023" y="547370"/>
                </a:lnTo>
                <a:lnTo>
                  <a:pt x="210934" y="546100"/>
                </a:lnTo>
                <a:lnTo>
                  <a:pt x="210832" y="544830"/>
                </a:lnTo>
                <a:lnTo>
                  <a:pt x="210667" y="543560"/>
                </a:lnTo>
                <a:lnTo>
                  <a:pt x="210578" y="542848"/>
                </a:lnTo>
                <a:lnTo>
                  <a:pt x="210502" y="542290"/>
                </a:lnTo>
                <a:lnTo>
                  <a:pt x="210439" y="541807"/>
                </a:lnTo>
                <a:lnTo>
                  <a:pt x="210337" y="541020"/>
                </a:lnTo>
                <a:lnTo>
                  <a:pt x="209994" y="538480"/>
                </a:lnTo>
                <a:lnTo>
                  <a:pt x="209829" y="537222"/>
                </a:lnTo>
                <a:lnTo>
                  <a:pt x="212712" y="538480"/>
                </a:lnTo>
                <a:lnTo>
                  <a:pt x="212369" y="537222"/>
                </a:lnTo>
                <a:lnTo>
                  <a:pt x="212026" y="535940"/>
                </a:lnTo>
                <a:lnTo>
                  <a:pt x="214464" y="535940"/>
                </a:lnTo>
                <a:lnTo>
                  <a:pt x="214464" y="535381"/>
                </a:lnTo>
                <a:lnTo>
                  <a:pt x="214071" y="533400"/>
                </a:lnTo>
                <a:lnTo>
                  <a:pt x="221399" y="532130"/>
                </a:lnTo>
                <a:lnTo>
                  <a:pt x="221399" y="527761"/>
                </a:lnTo>
                <a:lnTo>
                  <a:pt x="219608" y="527050"/>
                </a:lnTo>
                <a:lnTo>
                  <a:pt x="218325" y="527265"/>
                </a:lnTo>
                <a:lnTo>
                  <a:pt x="218325" y="530860"/>
                </a:lnTo>
                <a:lnTo>
                  <a:pt x="213499" y="533400"/>
                </a:lnTo>
                <a:lnTo>
                  <a:pt x="209562" y="535940"/>
                </a:lnTo>
                <a:lnTo>
                  <a:pt x="208749" y="536346"/>
                </a:lnTo>
                <a:lnTo>
                  <a:pt x="208749" y="553720"/>
                </a:lnTo>
                <a:lnTo>
                  <a:pt x="206832" y="560070"/>
                </a:lnTo>
                <a:lnTo>
                  <a:pt x="202895" y="563880"/>
                </a:lnTo>
                <a:lnTo>
                  <a:pt x="203492" y="560070"/>
                </a:lnTo>
                <a:lnTo>
                  <a:pt x="203695" y="558800"/>
                </a:lnTo>
                <a:lnTo>
                  <a:pt x="202107" y="544830"/>
                </a:lnTo>
                <a:lnTo>
                  <a:pt x="206743" y="541020"/>
                </a:lnTo>
                <a:lnTo>
                  <a:pt x="208699" y="547370"/>
                </a:lnTo>
                <a:lnTo>
                  <a:pt x="208749" y="553720"/>
                </a:lnTo>
                <a:lnTo>
                  <a:pt x="208749" y="536346"/>
                </a:lnTo>
                <a:lnTo>
                  <a:pt x="204431" y="538480"/>
                </a:lnTo>
                <a:lnTo>
                  <a:pt x="204089" y="535940"/>
                </a:lnTo>
                <a:lnTo>
                  <a:pt x="204736" y="533400"/>
                </a:lnTo>
                <a:lnTo>
                  <a:pt x="205206" y="532130"/>
                </a:lnTo>
                <a:lnTo>
                  <a:pt x="209550" y="532130"/>
                </a:lnTo>
                <a:lnTo>
                  <a:pt x="212915" y="529590"/>
                </a:lnTo>
                <a:lnTo>
                  <a:pt x="218325" y="530860"/>
                </a:lnTo>
                <a:lnTo>
                  <a:pt x="218325" y="527265"/>
                </a:lnTo>
                <a:lnTo>
                  <a:pt x="204304" y="529590"/>
                </a:lnTo>
                <a:lnTo>
                  <a:pt x="203161" y="529590"/>
                </a:lnTo>
                <a:lnTo>
                  <a:pt x="202780" y="529450"/>
                </a:lnTo>
                <a:lnTo>
                  <a:pt x="202780" y="530860"/>
                </a:lnTo>
                <a:lnTo>
                  <a:pt x="197485" y="539750"/>
                </a:lnTo>
                <a:lnTo>
                  <a:pt x="192366" y="537222"/>
                </a:lnTo>
                <a:lnTo>
                  <a:pt x="194538" y="541020"/>
                </a:lnTo>
                <a:lnTo>
                  <a:pt x="198259" y="547370"/>
                </a:lnTo>
                <a:lnTo>
                  <a:pt x="200012" y="546100"/>
                </a:lnTo>
                <a:lnTo>
                  <a:pt x="198551" y="542290"/>
                </a:lnTo>
                <a:lnTo>
                  <a:pt x="199034" y="539750"/>
                </a:lnTo>
                <a:lnTo>
                  <a:pt x="201358" y="548640"/>
                </a:lnTo>
                <a:lnTo>
                  <a:pt x="199898" y="556260"/>
                </a:lnTo>
                <a:lnTo>
                  <a:pt x="195313" y="562610"/>
                </a:lnTo>
                <a:lnTo>
                  <a:pt x="188226" y="565150"/>
                </a:lnTo>
                <a:lnTo>
                  <a:pt x="191300" y="553720"/>
                </a:lnTo>
                <a:lnTo>
                  <a:pt x="190754" y="551180"/>
                </a:lnTo>
                <a:lnTo>
                  <a:pt x="188937" y="542848"/>
                </a:lnTo>
                <a:lnTo>
                  <a:pt x="188823" y="542290"/>
                </a:lnTo>
                <a:lnTo>
                  <a:pt x="188468" y="541020"/>
                </a:lnTo>
                <a:lnTo>
                  <a:pt x="185267" y="529590"/>
                </a:lnTo>
                <a:lnTo>
                  <a:pt x="185140" y="516890"/>
                </a:lnTo>
                <a:lnTo>
                  <a:pt x="187401" y="516890"/>
                </a:lnTo>
                <a:lnTo>
                  <a:pt x="187515" y="519430"/>
                </a:lnTo>
                <a:lnTo>
                  <a:pt x="189776" y="519430"/>
                </a:lnTo>
                <a:lnTo>
                  <a:pt x="188861" y="528320"/>
                </a:lnTo>
                <a:lnTo>
                  <a:pt x="190919" y="534670"/>
                </a:lnTo>
                <a:lnTo>
                  <a:pt x="192366" y="537222"/>
                </a:lnTo>
                <a:lnTo>
                  <a:pt x="189903" y="528320"/>
                </a:lnTo>
                <a:lnTo>
                  <a:pt x="192087" y="519430"/>
                </a:lnTo>
                <a:lnTo>
                  <a:pt x="194398" y="519430"/>
                </a:lnTo>
                <a:lnTo>
                  <a:pt x="195262" y="527050"/>
                </a:lnTo>
                <a:lnTo>
                  <a:pt x="202780" y="530860"/>
                </a:lnTo>
                <a:lnTo>
                  <a:pt x="202780" y="529450"/>
                </a:lnTo>
                <a:lnTo>
                  <a:pt x="199809" y="528320"/>
                </a:lnTo>
                <a:lnTo>
                  <a:pt x="198488" y="525780"/>
                </a:lnTo>
                <a:lnTo>
                  <a:pt x="196557" y="521970"/>
                </a:lnTo>
                <a:lnTo>
                  <a:pt x="198259" y="519430"/>
                </a:lnTo>
                <a:lnTo>
                  <a:pt x="206794" y="516890"/>
                </a:lnTo>
                <a:lnTo>
                  <a:pt x="215404" y="515620"/>
                </a:lnTo>
                <a:lnTo>
                  <a:pt x="221399" y="511810"/>
                </a:lnTo>
                <a:lnTo>
                  <a:pt x="220599" y="513207"/>
                </a:lnTo>
                <a:lnTo>
                  <a:pt x="220637" y="519430"/>
                </a:lnTo>
                <a:lnTo>
                  <a:pt x="221488" y="521970"/>
                </a:lnTo>
                <a:lnTo>
                  <a:pt x="224878" y="521970"/>
                </a:lnTo>
                <a:lnTo>
                  <a:pt x="228346" y="520700"/>
                </a:lnTo>
                <a:lnTo>
                  <a:pt x="228447" y="521970"/>
                </a:lnTo>
                <a:lnTo>
                  <a:pt x="228561" y="523240"/>
                </a:lnTo>
                <a:lnTo>
                  <a:pt x="228663" y="524510"/>
                </a:lnTo>
                <a:lnTo>
                  <a:pt x="228777" y="525780"/>
                </a:lnTo>
                <a:lnTo>
                  <a:pt x="228879" y="527050"/>
                </a:lnTo>
                <a:lnTo>
                  <a:pt x="228981" y="528320"/>
                </a:lnTo>
                <a:lnTo>
                  <a:pt x="229095" y="529590"/>
                </a:lnTo>
                <a:lnTo>
                  <a:pt x="230289" y="529590"/>
                </a:lnTo>
                <a:lnTo>
                  <a:pt x="230822" y="525780"/>
                </a:lnTo>
                <a:lnTo>
                  <a:pt x="232206" y="523240"/>
                </a:lnTo>
                <a:lnTo>
                  <a:pt x="234315" y="521970"/>
                </a:lnTo>
                <a:lnTo>
                  <a:pt x="233756" y="524510"/>
                </a:lnTo>
                <a:lnTo>
                  <a:pt x="235292" y="524510"/>
                </a:lnTo>
                <a:lnTo>
                  <a:pt x="235292" y="520788"/>
                </a:lnTo>
                <a:lnTo>
                  <a:pt x="233692" y="519430"/>
                </a:lnTo>
                <a:lnTo>
                  <a:pt x="232206" y="518160"/>
                </a:lnTo>
                <a:lnTo>
                  <a:pt x="232206" y="515620"/>
                </a:lnTo>
                <a:lnTo>
                  <a:pt x="234962" y="514350"/>
                </a:lnTo>
                <a:lnTo>
                  <a:pt x="237769" y="519430"/>
                </a:lnTo>
                <a:lnTo>
                  <a:pt x="239915" y="520700"/>
                </a:lnTo>
                <a:lnTo>
                  <a:pt x="256082" y="534670"/>
                </a:lnTo>
                <a:lnTo>
                  <a:pt x="273812" y="547370"/>
                </a:lnTo>
                <a:lnTo>
                  <a:pt x="292925" y="557530"/>
                </a:lnTo>
                <a:lnTo>
                  <a:pt x="313207" y="566420"/>
                </a:lnTo>
                <a:lnTo>
                  <a:pt x="318998" y="563880"/>
                </a:lnTo>
                <a:lnTo>
                  <a:pt x="336384" y="556260"/>
                </a:lnTo>
                <a:lnTo>
                  <a:pt x="357568" y="544830"/>
                </a:lnTo>
                <a:lnTo>
                  <a:pt x="377024" y="530860"/>
                </a:lnTo>
                <a:lnTo>
                  <a:pt x="394982" y="515620"/>
                </a:lnTo>
                <a:lnTo>
                  <a:pt x="394982" y="504786"/>
                </a:lnTo>
                <a:lnTo>
                  <a:pt x="394703" y="505460"/>
                </a:lnTo>
                <a:lnTo>
                  <a:pt x="394779" y="506730"/>
                </a:lnTo>
                <a:lnTo>
                  <a:pt x="394843" y="508000"/>
                </a:lnTo>
                <a:lnTo>
                  <a:pt x="358470" y="541020"/>
                </a:lnTo>
                <a:lnTo>
                  <a:pt x="315518" y="563880"/>
                </a:lnTo>
                <a:lnTo>
                  <a:pt x="317195" y="562610"/>
                </a:lnTo>
                <a:lnTo>
                  <a:pt x="318858" y="561352"/>
                </a:lnTo>
                <a:lnTo>
                  <a:pt x="320967" y="560070"/>
                </a:lnTo>
                <a:lnTo>
                  <a:pt x="320929" y="556260"/>
                </a:lnTo>
                <a:lnTo>
                  <a:pt x="318681" y="552450"/>
                </a:lnTo>
                <a:lnTo>
                  <a:pt x="317525" y="550494"/>
                </a:lnTo>
                <a:lnTo>
                  <a:pt x="317525" y="553720"/>
                </a:lnTo>
                <a:lnTo>
                  <a:pt x="317423" y="554990"/>
                </a:lnTo>
                <a:lnTo>
                  <a:pt x="317334" y="556260"/>
                </a:lnTo>
                <a:lnTo>
                  <a:pt x="317246" y="557530"/>
                </a:lnTo>
                <a:lnTo>
                  <a:pt x="317157" y="558800"/>
                </a:lnTo>
                <a:lnTo>
                  <a:pt x="317068" y="560070"/>
                </a:lnTo>
                <a:lnTo>
                  <a:pt x="314871" y="561352"/>
                </a:lnTo>
                <a:lnTo>
                  <a:pt x="312318" y="561352"/>
                </a:lnTo>
                <a:lnTo>
                  <a:pt x="310121" y="560070"/>
                </a:lnTo>
                <a:lnTo>
                  <a:pt x="310032" y="558800"/>
                </a:lnTo>
                <a:lnTo>
                  <a:pt x="309943" y="557530"/>
                </a:lnTo>
                <a:lnTo>
                  <a:pt x="309854" y="556260"/>
                </a:lnTo>
                <a:lnTo>
                  <a:pt x="309765" y="554990"/>
                </a:lnTo>
                <a:lnTo>
                  <a:pt x="309676" y="553720"/>
                </a:lnTo>
                <a:lnTo>
                  <a:pt x="313601" y="552450"/>
                </a:lnTo>
                <a:lnTo>
                  <a:pt x="317525" y="553720"/>
                </a:lnTo>
                <a:lnTo>
                  <a:pt x="317525" y="550494"/>
                </a:lnTo>
                <a:lnTo>
                  <a:pt x="317182" y="549910"/>
                </a:lnTo>
                <a:lnTo>
                  <a:pt x="310299" y="551180"/>
                </a:lnTo>
                <a:lnTo>
                  <a:pt x="306412" y="556260"/>
                </a:lnTo>
                <a:lnTo>
                  <a:pt x="311670" y="562610"/>
                </a:lnTo>
                <a:lnTo>
                  <a:pt x="290068" y="552450"/>
                </a:lnTo>
                <a:lnTo>
                  <a:pt x="268960" y="541020"/>
                </a:lnTo>
                <a:lnTo>
                  <a:pt x="249529" y="525780"/>
                </a:lnTo>
                <a:lnTo>
                  <a:pt x="238074" y="514350"/>
                </a:lnTo>
                <a:lnTo>
                  <a:pt x="232981" y="509270"/>
                </a:lnTo>
                <a:lnTo>
                  <a:pt x="231787" y="508000"/>
                </a:lnTo>
                <a:lnTo>
                  <a:pt x="232295" y="505460"/>
                </a:lnTo>
                <a:lnTo>
                  <a:pt x="232206" y="504190"/>
                </a:lnTo>
                <a:lnTo>
                  <a:pt x="230847" y="502551"/>
                </a:lnTo>
                <a:lnTo>
                  <a:pt x="230847" y="510540"/>
                </a:lnTo>
                <a:lnTo>
                  <a:pt x="229743" y="515620"/>
                </a:lnTo>
                <a:lnTo>
                  <a:pt x="229120" y="518160"/>
                </a:lnTo>
                <a:lnTo>
                  <a:pt x="227355" y="518160"/>
                </a:lnTo>
                <a:lnTo>
                  <a:pt x="224459" y="519430"/>
                </a:lnTo>
                <a:lnTo>
                  <a:pt x="222948" y="518160"/>
                </a:lnTo>
                <a:lnTo>
                  <a:pt x="221678" y="511810"/>
                </a:lnTo>
                <a:lnTo>
                  <a:pt x="226669" y="511810"/>
                </a:lnTo>
                <a:lnTo>
                  <a:pt x="229120" y="509270"/>
                </a:lnTo>
                <a:lnTo>
                  <a:pt x="230847" y="510540"/>
                </a:lnTo>
                <a:lnTo>
                  <a:pt x="230847" y="502551"/>
                </a:lnTo>
                <a:lnTo>
                  <a:pt x="230136" y="501688"/>
                </a:lnTo>
                <a:lnTo>
                  <a:pt x="230085" y="502920"/>
                </a:lnTo>
                <a:lnTo>
                  <a:pt x="229984" y="508000"/>
                </a:lnTo>
                <a:lnTo>
                  <a:pt x="227571" y="505460"/>
                </a:lnTo>
                <a:lnTo>
                  <a:pt x="227457" y="505218"/>
                </a:lnTo>
                <a:lnTo>
                  <a:pt x="227457" y="506730"/>
                </a:lnTo>
                <a:lnTo>
                  <a:pt x="226034" y="509270"/>
                </a:lnTo>
                <a:lnTo>
                  <a:pt x="222643" y="508000"/>
                </a:lnTo>
                <a:lnTo>
                  <a:pt x="220484" y="504190"/>
                </a:lnTo>
                <a:lnTo>
                  <a:pt x="222148" y="501688"/>
                </a:lnTo>
                <a:lnTo>
                  <a:pt x="223697" y="502920"/>
                </a:lnTo>
                <a:lnTo>
                  <a:pt x="227457" y="506730"/>
                </a:lnTo>
                <a:lnTo>
                  <a:pt x="227457" y="505218"/>
                </a:lnTo>
                <a:lnTo>
                  <a:pt x="225869" y="501688"/>
                </a:lnTo>
                <a:lnTo>
                  <a:pt x="224129" y="497840"/>
                </a:lnTo>
                <a:lnTo>
                  <a:pt x="220218" y="493293"/>
                </a:lnTo>
                <a:lnTo>
                  <a:pt x="220218" y="506730"/>
                </a:lnTo>
                <a:lnTo>
                  <a:pt x="216001" y="508876"/>
                </a:lnTo>
                <a:lnTo>
                  <a:pt x="216001" y="509270"/>
                </a:lnTo>
                <a:lnTo>
                  <a:pt x="209943" y="514350"/>
                </a:lnTo>
                <a:lnTo>
                  <a:pt x="199390" y="516890"/>
                </a:lnTo>
                <a:lnTo>
                  <a:pt x="189242" y="515620"/>
                </a:lnTo>
                <a:lnTo>
                  <a:pt x="184378" y="509270"/>
                </a:lnTo>
                <a:lnTo>
                  <a:pt x="186220" y="504190"/>
                </a:lnTo>
                <a:lnTo>
                  <a:pt x="191706" y="501688"/>
                </a:lnTo>
                <a:lnTo>
                  <a:pt x="207505" y="501688"/>
                </a:lnTo>
                <a:lnTo>
                  <a:pt x="204736" y="506730"/>
                </a:lnTo>
                <a:lnTo>
                  <a:pt x="210108" y="513092"/>
                </a:lnTo>
                <a:lnTo>
                  <a:pt x="216001" y="509270"/>
                </a:lnTo>
                <a:lnTo>
                  <a:pt x="216001" y="508876"/>
                </a:lnTo>
                <a:lnTo>
                  <a:pt x="215226" y="509270"/>
                </a:lnTo>
                <a:lnTo>
                  <a:pt x="209829" y="508000"/>
                </a:lnTo>
                <a:lnTo>
                  <a:pt x="209765" y="506730"/>
                </a:lnTo>
                <a:lnTo>
                  <a:pt x="210146" y="504558"/>
                </a:lnTo>
                <a:lnTo>
                  <a:pt x="210210" y="504190"/>
                </a:lnTo>
                <a:lnTo>
                  <a:pt x="209067" y="504190"/>
                </a:lnTo>
                <a:lnTo>
                  <a:pt x="209727" y="501688"/>
                </a:lnTo>
                <a:lnTo>
                  <a:pt x="210070" y="500380"/>
                </a:lnTo>
                <a:lnTo>
                  <a:pt x="213804" y="499110"/>
                </a:lnTo>
                <a:lnTo>
                  <a:pt x="219087" y="499110"/>
                </a:lnTo>
                <a:lnTo>
                  <a:pt x="220218" y="506730"/>
                </a:lnTo>
                <a:lnTo>
                  <a:pt x="220218" y="493293"/>
                </a:lnTo>
                <a:lnTo>
                  <a:pt x="219087" y="491972"/>
                </a:lnTo>
                <a:lnTo>
                  <a:pt x="219087" y="497840"/>
                </a:lnTo>
                <a:lnTo>
                  <a:pt x="217716" y="496570"/>
                </a:lnTo>
                <a:lnTo>
                  <a:pt x="217551" y="497840"/>
                </a:lnTo>
                <a:lnTo>
                  <a:pt x="215099" y="496570"/>
                </a:lnTo>
                <a:lnTo>
                  <a:pt x="214083" y="492760"/>
                </a:lnTo>
                <a:lnTo>
                  <a:pt x="213499" y="491490"/>
                </a:lnTo>
                <a:lnTo>
                  <a:pt x="212915" y="490220"/>
                </a:lnTo>
                <a:lnTo>
                  <a:pt x="213868" y="490220"/>
                </a:lnTo>
                <a:lnTo>
                  <a:pt x="214503" y="488950"/>
                </a:lnTo>
                <a:lnTo>
                  <a:pt x="214464" y="487680"/>
                </a:lnTo>
                <a:lnTo>
                  <a:pt x="216217" y="491490"/>
                </a:lnTo>
                <a:lnTo>
                  <a:pt x="218313" y="494030"/>
                </a:lnTo>
                <a:lnTo>
                  <a:pt x="219087" y="497840"/>
                </a:lnTo>
                <a:lnTo>
                  <a:pt x="219087" y="491972"/>
                </a:lnTo>
                <a:lnTo>
                  <a:pt x="218681" y="491490"/>
                </a:lnTo>
                <a:lnTo>
                  <a:pt x="217347" y="487680"/>
                </a:lnTo>
                <a:lnTo>
                  <a:pt x="216001" y="483870"/>
                </a:lnTo>
                <a:lnTo>
                  <a:pt x="220967" y="485152"/>
                </a:lnTo>
                <a:lnTo>
                  <a:pt x="225831" y="485152"/>
                </a:lnTo>
                <a:lnTo>
                  <a:pt x="228942" y="481330"/>
                </a:lnTo>
                <a:lnTo>
                  <a:pt x="228828" y="480060"/>
                </a:lnTo>
                <a:lnTo>
                  <a:pt x="228714" y="478790"/>
                </a:lnTo>
                <a:lnTo>
                  <a:pt x="228587" y="477520"/>
                </a:lnTo>
                <a:lnTo>
                  <a:pt x="228473" y="476250"/>
                </a:lnTo>
                <a:lnTo>
                  <a:pt x="228346" y="474980"/>
                </a:lnTo>
                <a:lnTo>
                  <a:pt x="227609" y="473710"/>
                </a:lnTo>
                <a:lnTo>
                  <a:pt x="226491" y="471792"/>
                </a:lnTo>
                <a:lnTo>
                  <a:pt x="226491" y="474980"/>
                </a:lnTo>
                <a:lnTo>
                  <a:pt x="226060" y="478790"/>
                </a:lnTo>
                <a:lnTo>
                  <a:pt x="226034" y="482600"/>
                </a:lnTo>
                <a:lnTo>
                  <a:pt x="220522" y="483870"/>
                </a:lnTo>
                <a:lnTo>
                  <a:pt x="219659" y="482600"/>
                </a:lnTo>
                <a:lnTo>
                  <a:pt x="218795" y="481330"/>
                </a:lnTo>
                <a:lnTo>
                  <a:pt x="217919" y="480060"/>
                </a:lnTo>
                <a:lnTo>
                  <a:pt x="218986" y="474980"/>
                </a:lnTo>
                <a:lnTo>
                  <a:pt x="224485" y="473710"/>
                </a:lnTo>
                <a:lnTo>
                  <a:pt x="226491" y="474980"/>
                </a:lnTo>
                <a:lnTo>
                  <a:pt x="226491" y="471792"/>
                </a:lnTo>
                <a:lnTo>
                  <a:pt x="224650" y="468630"/>
                </a:lnTo>
                <a:lnTo>
                  <a:pt x="213829" y="472440"/>
                </a:lnTo>
                <a:lnTo>
                  <a:pt x="213931" y="473710"/>
                </a:lnTo>
                <a:lnTo>
                  <a:pt x="214045" y="474980"/>
                </a:lnTo>
                <a:lnTo>
                  <a:pt x="214147" y="476250"/>
                </a:lnTo>
                <a:lnTo>
                  <a:pt x="214249" y="477520"/>
                </a:lnTo>
                <a:lnTo>
                  <a:pt x="214363" y="478790"/>
                </a:lnTo>
                <a:lnTo>
                  <a:pt x="214464" y="480060"/>
                </a:lnTo>
                <a:lnTo>
                  <a:pt x="213690" y="477532"/>
                </a:lnTo>
                <a:lnTo>
                  <a:pt x="213690" y="483870"/>
                </a:lnTo>
                <a:lnTo>
                  <a:pt x="212013" y="487680"/>
                </a:lnTo>
                <a:lnTo>
                  <a:pt x="210604" y="488988"/>
                </a:lnTo>
                <a:lnTo>
                  <a:pt x="210604" y="494030"/>
                </a:lnTo>
                <a:lnTo>
                  <a:pt x="203847" y="499110"/>
                </a:lnTo>
                <a:lnTo>
                  <a:pt x="193090" y="499110"/>
                </a:lnTo>
                <a:lnTo>
                  <a:pt x="183375" y="495300"/>
                </a:lnTo>
                <a:lnTo>
                  <a:pt x="179743" y="487680"/>
                </a:lnTo>
                <a:lnTo>
                  <a:pt x="185966" y="483870"/>
                </a:lnTo>
                <a:lnTo>
                  <a:pt x="190550" y="477520"/>
                </a:lnTo>
                <a:lnTo>
                  <a:pt x="194945" y="472440"/>
                </a:lnTo>
                <a:lnTo>
                  <a:pt x="199161" y="468630"/>
                </a:lnTo>
                <a:lnTo>
                  <a:pt x="200571" y="467360"/>
                </a:lnTo>
                <a:lnTo>
                  <a:pt x="201396" y="471170"/>
                </a:lnTo>
                <a:lnTo>
                  <a:pt x="202323" y="474980"/>
                </a:lnTo>
                <a:lnTo>
                  <a:pt x="204431" y="477520"/>
                </a:lnTo>
                <a:lnTo>
                  <a:pt x="200621" y="480060"/>
                </a:lnTo>
                <a:lnTo>
                  <a:pt x="195376" y="480060"/>
                </a:lnTo>
                <a:lnTo>
                  <a:pt x="193636" y="483870"/>
                </a:lnTo>
                <a:lnTo>
                  <a:pt x="197726" y="483870"/>
                </a:lnTo>
                <a:lnTo>
                  <a:pt x="201180" y="480060"/>
                </a:lnTo>
                <a:lnTo>
                  <a:pt x="205206" y="482600"/>
                </a:lnTo>
                <a:lnTo>
                  <a:pt x="200139" y="485152"/>
                </a:lnTo>
                <a:lnTo>
                  <a:pt x="200266" y="490220"/>
                </a:lnTo>
                <a:lnTo>
                  <a:pt x="204203" y="494030"/>
                </a:lnTo>
                <a:lnTo>
                  <a:pt x="210604" y="494030"/>
                </a:lnTo>
                <a:lnTo>
                  <a:pt x="210604" y="488988"/>
                </a:lnTo>
                <a:lnTo>
                  <a:pt x="207886" y="491490"/>
                </a:lnTo>
                <a:lnTo>
                  <a:pt x="203771" y="491490"/>
                </a:lnTo>
                <a:lnTo>
                  <a:pt x="202120" y="486410"/>
                </a:lnTo>
                <a:lnTo>
                  <a:pt x="204952" y="483870"/>
                </a:lnTo>
                <a:lnTo>
                  <a:pt x="208635" y="482600"/>
                </a:lnTo>
                <a:lnTo>
                  <a:pt x="213690" y="483870"/>
                </a:lnTo>
                <a:lnTo>
                  <a:pt x="213690" y="477532"/>
                </a:lnTo>
                <a:lnTo>
                  <a:pt x="205511" y="450850"/>
                </a:lnTo>
                <a:lnTo>
                  <a:pt x="200240" y="416560"/>
                </a:lnTo>
                <a:lnTo>
                  <a:pt x="200139" y="415290"/>
                </a:lnTo>
                <a:lnTo>
                  <a:pt x="200025" y="414020"/>
                </a:lnTo>
                <a:lnTo>
                  <a:pt x="199923" y="412750"/>
                </a:lnTo>
                <a:lnTo>
                  <a:pt x="199809" y="411480"/>
                </a:lnTo>
                <a:lnTo>
                  <a:pt x="199707" y="410286"/>
                </a:lnTo>
                <a:lnTo>
                  <a:pt x="199593" y="408940"/>
                </a:lnTo>
                <a:lnTo>
                  <a:pt x="199478" y="407670"/>
                </a:lnTo>
                <a:lnTo>
                  <a:pt x="199377" y="406400"/>
                </a:lnTo>
                <a:lnTo>
                  <a:pt x="199263" y="405130"/>
                </a:lnTo>
                <a:lnTo>
                  <a:pt x="199148" y="403860"/>
                </a:lnTo>
                <a:lnTo>
                  <a:pt x="199047" y="402590"/>
                </a:lnTo>
                <a:lnTo>
                  <a:pt x="198932" y="401320"/>
                </a:lnTo>
                <a:lnTo>
                  <a:pt x="198843" y="400227"/>
                </a:lnTo>
                <a:lnTo>
                  <a:pt x="198729" y="398945"/>
                </a:lnTo>
                <a:lnTo>
                  <a:pt x="198602" y="397510"/>
                </a:lnTo>
                <a:lnTo>
                  <a:pt x="198501" y="396240"/>
                </a:lnTo>
                <a:lnTo>
                  <a:pt x="198386" y="394970"/>
                </a:lnTo>
                <a:lnTo>
                  <a:pt x="198272" y="393700"/>
                </a:lnTo>
                <a:lnTo>
                  <a:pt x="198170" y="392430"/>
                </a:lnTo>
                <a:lnTo>
                  <a:pt x="198056" y="391160"/>
                </a:lnTo>
                <a:lnTo>
                  <a:pt x="197954" y="389890"/>
                </a:lnTo>
                <a:lnTo>
                  <a:pt x="197840" y="388620"/>
                </a:lnTo>
                <a:lnTo>
                  <a:pt x="197726" y="387350"/>
                </a:lnTo>
                <a:lnTo>
                  <a:pt x="197624" y="386080"/>
                </a:lnTo>
                <a:lnTo>
                  <a:pt x="197510" y="384810"/>
                </a:lnTo>
                <a:lnTo>
                  <a:pt x="197396" y="383540"/>
                </a:lnTo>
                <a:lnTo>
                  <a:pt x="197294" y="382270"/>
                </a:lnTo>
                <a:lnTo>
                  <a:pt x="197180" y="381000"/>
                </a:lnTo>
                <a:lnTo>
                  <a:pt x="197078" y="379730"/>
                </a:lnTo>
                <a:lnTo>
                  <a:pt x="196977" y="378460"/>
                </a:lnTo>
                <a:lnTo>
                  <a:pt x="196888" y="377190"/>
                </a:lnTo>
                <a:lnTo>
                  <a:pt x="196773" y="375653"/>
                </a:lnTo>
                <a:lnTo>
                  <a:pt x="196684" y="374332"/>
                </a:lnTo>
                <a:lnTo>
                  <a:pt x="196557" y="372592"/>
                </a:lnTo>
                <a:lnTo>
                  <a:pt x="196430" y="370840"/>
                </a:lnTo>
                <a:lnTo>
                  <a:pt x="196329" y="369570"/>
                </a:lnTo>
                <a:lnTo>
                  <a:pt x="196240" y="368300"/>
                </a:lnTo>
                <a:lnTo>
                  <a:pt x="196151" y="367030"/>
                </a:lnTo>
                <a:lnTo>
                  <a:pt x="196062" y="365760"/>
                </a:lnTo>
                <a:lnTo>
                  <a:pt x="195961" y="364490"/>
                </a:lnTo>
                <a:lnTo>
                  <a:pt x="195872" y="363220"/>
                </a:lnTo>
                <a:lnTo>
                  <a:pt x="195783" y="361950"/>
                </a:lnTo>
                <a:lnTo>
                  <a:pt x="195694" y="360680"/>
                </a:lnTo>
                <a:lnTo>
                  <a:pt x="195592" y="359410"/>
                </a:lnTo>
                <a:lnTo>
                  <a:pt x="195503" y="358140"/>
                </a:lnTo>
                <a:lnTo>
                  <a:pt x="195414" y="356870"/>
                </a:lnTo>
                <a:lnTo>
                  <a:pt x="195326" y="355600"/>
                </a:lnTo>
                <a:lnTo>
                  <a:pt x="195224" y="354330"/>
                </a:lnTo>
                <a:lnTo>
                  <a:pt x="195135" y="353060"/>
                </a:lnTo>
                <a:lnTo>
                  <a:pt x="195046" y="351790"/>
                </a:lnTo>
                <a:lnTo>
                  <a:pt x="194957" y="350520"/>
                </a:lnTo>
                <a:lnTo>
                  <a:pt x="194856" y="349250"/>
                </a:lnTo>
                <a:lnTo>
                  <a:pt x="194767" y="347980"/>
                </a:lnTo>
                <a:lnTo>
                  <a:pt x="194678" y="346710"/>
                </a:lnTo>
                <a:lnTo>
                  <a:pt x="194589" y="345440"/>
                </a:lnTo>
                <a:lnTo>
                  <a:pt x="194487" y="344170"/>
                </a:lnTo>
                <a:lnTo>
                  <a:pt x="194398" y="342900"/>
                </a:lnTo>
                <a:lnTo>
                  <a:pt x="194297" y="341630"/>
                </a:lnTo>
                <a:lnTo>
                  <a:pt x="194195" y="340360"/>
                </a:lnTo>
                <a:lnTo>
                  <a:pt x="194094" y="339090"/>
                </a:lnTo>
                <a:lnTo>
                  <a:pt x="192138" y="332740"/>
                </a:lnTo>
                <a:lnTo>
                  <a:pt x="197485" y="331470"/>
                </a:lnTo>
                <a:lnTo>
                  <a:pt x="199047" y="332740"/>
                </a:lnTo>
                <a:lnTo>
                  <a:pt x="196113" y="335280"/>
                </a:lnTo>
                <a:lnTo>
                  <a:pt x="196723" y="339090"/>
                </a:lnTo>
                <a:lnTo>
                  <a:pt x="201510" y="344170"/>
                </a:lnTo>
                <a:lnTo>
                  <a:pt x="208089" y="341630"/>
                </a:lnTo>
                <a:lnTo>
                  <a:pt x="211124" y="336550"/>
                </a:lnTo>
                <a:lnTo>
                  <a:pt x="208749" y="334010"/>
                </a:lnTo>
                <a:lnTo>
                  <a:pt x="208762" y="339090"/>
                </a:lnTo>
                <a:lnTo>
                  <a:pt x="205981" y="341630"/>
                </a:lnTo>
                <a:lnTo>
                  <a:pt x="200825" y="340360"/>
                </a:lnTo>
                <a:lnTo>
                  <a:pt x="199110" y="336550"/>
                </a:lnTo>
                <a:lnTo>
                  <a:pt x="200825" y="332740"/>
                </a:lnTo>
                <a:lnTo>
                  <a:pt x="205981" y="332740"/>
                </a:lnTo>
                <a:lnTo>
                  <a:pt x="208749" y="334010"/>
                </a:lnTo>
                <a:lnTo>
                  <a:pt x="207568" y="332740"/>
                </a:lnTo>
                <a:lnTo>
                  <a:pt x="206387" y="331470"/>
                </a:lnTo>
                <a:lnTo>
                  <a:pt x="205206" y="330200"/>
                </a:lnTo>
                <a:lnTo>
                  <a:pt x="218897" y="323850"/>
                </a:lnTo>
                <a:lnTo>
                  <a:pt x="231152" y="314960"/>
                </a:lnTo>
                <a:lnTo>
                  <a:pt x="241998" y="306070"/>
                </a:lnTo>
                <a:lnTo>
                  <a:pt x="251485" y="294640"/>
                </a:lnTo>
                <a:lnTo>
                  <a:pt x="352640" y="294640"/>
                </a:lnTo>
                <a:lnTo>
                  <a:pt x="361099" y="293370"/>
                </a:lnTo>
                <a:lnTo>
                  <a:pt x="249948" y="293370"/>
                </a:lnTo>
                <a:lnTo>
                  <a:pt x="238150" y="306070"/>
                </a:lnTo>
                <a:lnTo>
                  <a:pt x="224764" y="316230"/>
                </a:lnTo>
                <a:lnTo>
                  <a:pt x="209118" y="325120"/>
                </a:lnTo>
                <a:lnTo>
                  <a:pt x="190550" y="330200"/>
                </a:lnTo>
                <a:lnTo>
                  <a:pt x="194538" y="369570"/>
                </a:lnTo>
                <a:lnTo>
                  <a:pt x="194627" y="370840"/>
                </a:lnTo>
                <a:lnTo>
                  <a:pt x="194754" y="372592"/>
                </a:lnTo>
                <a:lnTo>
                  <a:pt x="194881" y="374332"/>
                </a:lnTo>
                <a:lnTo>
                  <a:pt x="194970" y="375653"/>
                </a:lnTo>
                <a:lnTo>
                  <a:pt x="195084" y="377190"/>
                </a:lnTo>
                <a:lnTo>
                  <a:pt x="195173" y="378460"/>
                </a:lnTo>
                <a:lnTo>
                  <a:pt x="195237" y="379298"/>
                </a:lnTo>
                <a:lnTo>
                  <a:pt x="195364" y="381000"/>
                </a:lnTo>
                <a:lnTo>
                  <a:pt x="195453" y="382270"/>
                </a:lnTo>
                <a:lnTo>
                  <a:pt x="195541" y="383540"/>
                </a:lnTo>
                <a:lnTo>
                  <a:pt x="195605" y="384340"/>
                </a:lnTo>
                <a:lnTo>
                  <a:pt x="195732" y="386080"/>
                </a:lnTo>
                <a:lnTo>
                  <a:pt x="195821" y="387350"/>
                </a:lnTo>
                <a:lnTo>
                  <a:pt x="195910" y="388620"/>
                </a:lnTo>
                <a:lnTo>
                  <a:pt x="195986" y="389610"/>
                </a:lnTo>
                <a:lnTo>
                  <a:pt x="196088" y="391160"/>
                </a:lnTo>
                <a:lnTo>
                  <a:pt x="196189" y="392430"/>
                </a:lnTo>
                <a:lnTo>
                  <a:pt x="196278" y="393700"/>
                </a:lnTo>
                <a:lnTo>
                  <a:pt x="196367" y="394970"/>
                </a:lnTo>
                <a:lnTo>
                  <a:pt x="196456" y="396240"/>
                </a:lnTo>
                <a:lnTo>
                  <a:pt x="196557" y="397510"/>
                </a:lnTo>
                <a:lnTo>
                  <a:pt x="196659" y="398945"/>
                </a:lnTo>
                <a:lnTo>
                  <a:pt x="196773" y="400646"/>
                </a:lnTo>
                <a:lnTo>
                  <a:pt x="196888" y="402259"/>
                </a:lnTo>
                <a:lnTo>
                  <a:pt x="196989" y="403580"/>
                </a:lnTo>
                <a:lnTo>
                  <a:pt x="197104" y="405130"/>
                </a:lnTo>
                <a:lnTo>
                  <a:pt x="197192" y="406400"/>
                </a:lnTo>
                <a:lnTo>
                  <a:pt x="197281" y="407670"/>
                </a:lnTo>
                <a:lnTo>
                  <a:pt x="197383" y="408940"/>
                </a:lnTo>
                <a:lnTo>
                  <a:pt x="197472" y="410286"/>
                </a:lnTo>
                <a:lnTo>
                  <a:pt x="201955" y="448310"/>
                </a:lnTo>
                <a:lnTo>
                  <a:pt x="210604" y="481330"/>
                </a:lnTo>
                <a:lnTo>
                  <a:pt x="205181" y="480060"/>
                </a:lnTo>
                <a:lnTo>
                  <a:pt x="205054" y="472440"/>
                </a:lnTo>
                <a:lnTo>
                  <a:pt x="203657" y="468630"/>
                </a:lnTo>
                <a:lnTo>
                  <a:pt x="200939" y="454660"/>
                </a:lnTo>
                <a:lnTo>
                  <a:pt x="199212" y="445770"/>
                </a:lnTo>
                <a:lnTo>
                  <a:pt x="199212" y="457200"/>
                </a:lnTo>
                <a:lnTo>
                  <a:pt x="199123" y="459740"/>
                </a:lnTo>
                <a:lnTo>
                  <a:pt x="199034" y="464820"/>
                </a:lnTo>
                <a:lnTo>
                  <a:pt x="196151" y="464820"/>
                </a:lnTo>
                <a:lnTo>
                  <a:pt x="196837" y="467360"/>
                </a:lnTo>
                <a:lnTo>
                  <a:pt x="194398" y="466090"/>
                </a:lnTo>
                <a:lnTo>
                  <a:pt x="196697" y="463550"/>
                </a:lnTo>
                <a:lnTo>
                  <a:pt x="197497" y="459740"/>
                </a:lnTo>
                <a:lnTo>
                  <a:pt x="197485" y="454660"/>
                </a:lnTo>
                <a:lnTo>
                  <a:pt x="199212" y="457200"/>
                </a:lnTo>
                <a:lnTo>
                  <a:pt x="199212" y="445770"/>
                </a:lnTo>
                <a:lnTo>
                  <a:pt x="197485" y="436880"/>
                </a:lnTo>
                <a:lnTo>
                  <a:pt x="194792" y="408940"/>
                </a:lnTo>
                <a:lnTo>
                  <a:pt x="194665" y="407670"/>
                </a:lnTo>
                <a:lnTo>
                  <a:pt x="194665" y="454660"/>
                </a:lnTo>
                <a:lnTo>
                  <a:pt x="190652" y="464820"/>
                </a:lnTo>
                <a:lnTo>
                  <a:pt x="181292" y="469900"/>
                </a:lnTo>
                <a:lnTo>
                  <a:pt x="172059" y="464820"/>
                </a:lnTo>
                <a:lnTo>
                  <a:pt x="169900" y="454660"/>
                </a:lnTo>
                <a:lnTo>
                  <a:pt x="172504" y="431800"/>
                </a:lnTo>
                <a:lnTo>
                  <a:pt x="172796" y="429260"/>
                </a:lnTo>
                <a:lnTo>
                  <a:pt x="175272" y="426720"/>
                </a:lnTo>
                <a:lnTo>
                  <a:pt x="179641" y="427990"/>
                </a:lnTo>
                <a:lnTo>
                  <a:pt x="180848" y="426720"/>
                </a:lnTo>
                <a:lnTo>
                  <a:pt x="182054" y="425450"/>
                </a:lnTo>
                <a:lnTo>
                  <a:pt x="182613" y="430530"/>
                </a:lnTo>
                <a:lnTo>
                  <a:pt x="182549" y="435610"/>
                </a:lnTo>
                <a:lnTo>
                  <a:pt x="182473" y="436880"/>
                </a:lnTo>
                <a:lnTo>
                  <a:pt x="182397" y="438150"/>
                </a:lnTo>
                <a:lnTo>
                  <a:pt x="182295" y="439420"/>
                </a:lnTo>
                <a:lnTo>
                  <a:pt x="182194" y="440690"/>
                </a:lnTo>
                <a:lnTo>
                  <a:pt x="182092" y="441960"/>
                </a:lnTo>
                <a:lnTo>
                  <a:pt x="182054" y="452120"/>
                </a:lnTo>
                <a:lnTo>
                  <a:pt x="184111" y="445770"/>
                </a:lnTo>
                <a:lnTo>
                  <a:pt x="185750" y="439420"/>
                </a:lnTo>
                <a:lnTo>
                  <a:pt x="187071" y="433070"/>
                </a:lnTo>
                <a:lnTo>
                  <a:pt x="188226" y="425450"/>
                </a:lnTo>
                <a:lnTo>
                  <a:pt x="190830" y="426720"/>
                </a:lnTo>
                <a:lnTo>
                  <a:pt x="191668" y="427990"/>
                </a:lnTo>
                <a:lnTo>
                  <a:pt x="194398" y="429260"/>
                </a:lnTo>
                <a:lnTo>
                  <a:pt x="194487" y="430530"/>
                </a:lnTo>
                <a:lnTo>
                  <a:pt x="194576" y="431800"/>
                </a:lnTo>
                <a:lnTo>
                  <a:pt x="194665" y="454660"/>
                </a:lnTo>
                <a:lnTo>
                  <a:pt x="194665" y="407670"/>
                </a:lnTo>
                <a:lnTo>
                  <a:pt x="194538" y="406400"/>
                </a:lnTo>
                <a:lnTo>
                  <a:pt x="194424" y="405130"/>
                </a:lnTo>
                <a:lnTo>
                  <a:pt x="194297" y="403860"/>
                </a:lnTo>
                <a:lnTo>
                  <a:pt x="194170" y="402590"/>
                </a:lnTo>
                <a:lnTo>
                  <a:pt x="194157" y="402450"/>
                </a:lnTo>
                <a:lnTo>
                  <a:pt x="194157" y="408940"/>
                </a:lnTo>
                <a:lnTo>
                  <a:pt x="192087" y="419100"/>
                </a:lnTo>
                <a:lnTo>
                  <a:pt x="193636" y="425450"/>
                </a:lnTo>
                <a:lnTo>
                  <a:pt x="189014" y="422910"/>
                </a:lnTo>
                <a:lnTo>
                  <a:pt x="187464" y="422059"/>
                </a:lnTo>
                <a:lnTo>
                  <a:pt x="187464" y="422910"/>
                </a:lnTo>
                <a:lnTo>
                  <a:pt x="186626" y="426720"/>
                </a:lnTo>
                <a:lnTo>
                  <a:pt x="186524" y="429260"/>
                </a:lnTo>
                <a:lnTo>
                  <a:pt x="185140" y="431800"/>
                </a:lnTo>
                <a:lnTo>
                  <a:pt x="184543" y="433070"/>
                </a:lnTo>
                <a:lnTo>
                  <a:pt x="184594" y="429260"/>
                </a:lnTo>
                <a:lnTo>
                  <a:pt x="185496" y="424180"/>
                </a:lnTo>
                <a:lnTo>
                  <a:pt x="187464" y="422910"/>
                </a:lnTo>
                <a:lnTo>
                  <a:pt x="187464" y="422059"/>
                </a:lnTo>
                <a:lnTo>
                  <a:pt x="186702" y="421640"/>
                </a:lnTo>
                <a:lnTo>
                  <a:pt x="191706" y="412750"/>
                </a:lnTo>
                <a:lnTo>
                  <a:pt x="191643" y="411480"/>
                </a:lnTo>
                <a:lnTo>
                  <a:pt x="191579" y="410286"/>
                </a:lnTo>
                <a:lnTo>
                  <a:pt x="191516" y="408940"/>
                </a:lnTo>
                <a:lnTo>
                  <a:pt x="191401" y="406717"/>
                </a:lnTo>
                <a:lnTo>
                  <a:pt x="191312" y="405130"/>
                </a:lnTo>
                <a:lnTo>
                  <a:pt x="194157" y="408940"/>
                </a:lnTo>
                <a:lnTo>
                  <a:pt x="194157" y="402450"/>
                </a:lnTo>
                <a:lnTo>
                  <a:pt x="194056" y="401320"/>
                </a:lnTo>
                <a:lnTo>
                  <a:pt x="193979" y="400227"/>
                </a:lnTo>
                <a:lnTo>
                  <a:pt x="193890" y="398945"/>
                </a:lnTo>
                <a:lnTo>
                  <a:pt x="193789" y="397510"/>
                </a:lnTo>
                <a:lnTo>
                  <a:pt x="193713" y="396240"/>
                </a:lnTo>
                <a:lnTo>
                  <a:pt x="193624" y="394970"/>
                </a:lnTo>
                <a:lnTo>
                  <a:pt x="193535" y="393700"/>
                </a:lnTo>
                <a:lnTo>
                  <a:pt x="193446" y="392430"/>
                </a:lnTo>
                <a:lnTo>
                  <a:pt x="193370" y="391160"/>
                </a:lnTo>
                <a:lnTo>
                  <a:pt x="193255" y="389610"/>
                </a:lnTo>
                <a:lnTo>
                  <a:pt x="193192" y="388620"/>
                </a:lnTo>
                <a:lnTo>
                  <a:pt x="193103" y="387350"/>
                </a:lnTo>
                <a:lnTo>
                  <a:pt x="193027" y="386080"/>
                </a:lnTo>
                <a:lnTo>
                  <a:pt x="190550" y="386080"/>
                </a:lnTo>
                <a:lnTo>
                  <a:pt x="187858" y="386080"/>
                </a:lnTo>
                <a:lnTo>
                  <a:pt x="182562" y="389890"/>
                </a:lnTo>
                <a:lnTo>
                  <a:pt x="182651" y="391160"/>
                </a:lnTo>
                <a:lnTo>
                  <a:pt x="182740" y="392430"/>
                </a:lnTo>
                <a:lnTo>
                  <a:pt x="182829" y="393700"/>
                </a:lnTo>
                <a:lnTo>
                  <a:pt x="181584" y="391795"/>
                </a:lnTo>
                <a:lnTo>
                  <a:pt x="181216" y="392430"/>
                </a:lnTo>
                <a:lnTo>
                  <a:pt x="178498" y="397510"/>
                </a:lnTo>
                <a:lnTo>
                  <a:pt x="178447" y="398945"/>
                </a:lnTo>
                <a:lnTo>
                  <a:pt x="178320" y="402259"/>
                </a:lnTo>
                <a:lnTo>
                  <a:pt x="184175" y="392430"/>
                </a:lnTo>
                <a:lnTo>
                  <a:pt x="187464" y="387350"/>
                </a:lnTo>
                <a:lnTo>
                  <a:pt x="190601" y="393700"/>
                </a:lnTo>
                <a:lnTo>
                  <a:pt x="190131" y="398945"/>
                </a:lnTo>
                <a:lnTo>
                  <a:pt x="190017" y="400227"/>
                </a:lnTo>
                <a:lnTo>
                  <a:pt x="189915" y="401320"/>
                </a:lnTo>
                <a:lnTo>
                  <a:pt x="189839" y="402259"/>
                </a:lnTo>
                <a:lnTo>
                  <a:pt x="189725" y="403580"/>
                </a:lnTo>
                <a:lnTo>
                  <a:pt x="176657" y="424180"/>
                </a:lnTo>
                <a:lnTo>
                  <a:pt x="172796" y="425450"/>
                </a:lnTo>
                <a:lnTo>
                  <a:pt x="167119" y="417830"/>
                </a:lnTo>
                <a:lnTo>
                  <a:pt x="166535" y="417055"/>
                </a:lnTo>
                <a:lnTo>
                  <a:pt x="166535" y="422910"/>
                </a:lnTo>
                <a:lnTo>
                  <a:pt x="166433" y="425450"/>
                </a:lnTo>
                <a:lnTo>
                  <a:pt x="166344" y="427990"/>
                </a:lnTo>
                <a:lnTo>
                  <a:pt x="166255" y="430530"/>
                </a:lnTo>
                <a:lnTo>
                  <a:pt x="163652" y="438150"/>
                </a:lnTo>
                <a:lnTo>
                  <a:pt x="160464" y="447040"/>
                </a:lnTo>
                <a:lnTo>
                  <a:pt x="157784" y="457200"/>
                </a:lnTo>
                <a:lnTo>
                  <a:pt x="154597" y="466090"/>
                </a:lnTo>
                <a:lnTo>
                  <a:pt x="149326" y="471170"/>
                </a:lnTo>
                <a:lnTo>
                  <a:pt x="140398" y="473710"/>
                </a:lnTo>
                <a:lnTo>
                  <a:pt x="138201" y="471170"/>
                </a:lnTo>
                <a:lnTo>
                  <a:pt x="131597" y="463550"/>
                </a:lnTo>
                <a:lnTo>
                  <a:pt x="135229" y="448310"/>
                </a:lnTo>
                <a:lnTo>
                  <a:pt x="143954" y="430530"/>
                </a:lnTo>
                <a:lnTo>
                  <a:pt x="148082" y="421640"/>
                </a:lnTo>
                <a:lnTo>
                  <a:pt x="150431" y="416560"/>
                </a:lnTo>
                <a:lnTo>
                  <a:pt x="153606" y="417830"/>
                </a:lnTo>
                <a:lnTo>
                  <a:pt x="154393" y="416560"/>
                </a:lnTo>
                <a:lnTo>
                  <a:pt x="157378" y="416560"/>
                </a:lnTo>
                <a:lnTo>
                  <a:pt x="154711" y="425450"/>
                </a:lnTo>
                <a:lnTo>
                  <a:pt x="151790" y="434340"/>
                </a:lnTo>
                <a:lnTo>
                  <a:pt x="149161" y="443230"/>
                </a:lnTo>
                <a:lnTo>
                  <a:pt x="147345" y="452120"/>
                </a:lnTo>
                <a:lnTo>
                  <a:pt x="151574" y="444500"/>
                </a:lnTo>
                <a:lnTo>
                  <a:pt x="155498" y="435610"/>
                </a:lnTo>
                <a:lnTo>
                  <a:pt x="156552" y="433070"/>
                </a:lnTo>
                <a:lnTo>
                  <a:pt x="159207" y="426720"/>
                </a:lnTo>
                <a:lnTo>
                  <a:pt x="161759" y="420370"/>
                </a:lnTo>
                <a:lnTo>
                  <a:pt x="160743" y="421640"/>
                </a:lnTo>
                <a:lnTo>
                  <a:pt x="156845" y="426720"/>
                </a:lnTo>
                <a:lnTo>
                  <a:pt x="155054" y="433070"/>
                </a:lnTo>
                <a:lnTo>
                  <a:pt x="155155" y="431800"/>
                </a:lnTo>
                <a:lnTo>
                  <a:pt x="155270" y="430530"/>
                </a:lnTo>
                <a:lnTo>
                  <a:pt x="155371" y="429260"/>
                </a:lnTo>
                <a:lnTo>
                  <a:pt x="155473" y="427990"/>
                </a:lnTo>
                <a:lnTo>
                  <a:pt x="157657" y="418274"/>
                </a:lnTo>
                <a:lnTo>
                  <a:pt x="157759" y="417830"/>
                </a:lnTo>
                <a:lnTo>
                  <a:pt x="158826" y="416560"/>
                </a:lnTo>
                <a:lnTo>
                  <a:pt x="159880" y="415290"/>
                </a:lnTo>
                <a:lnTo>
                  <a:pt x="162001" y="412750"/>
                </a:lnTo>
                <a:lnTo>
                  <a:pt x="162547" y="417830"/>
                </a:lnTo>
                <a:lnTo>
                  <a:pt x="162598" y="418274"/>
                </a:lnTo>
                <a:lnTo>
                  <a:pt x="162775" y="417830"/>
                </a:lnTo>
                <a:lnTo>
                  <a:pt x="166535" y="422910"/>
                </a:lnTo>
                <a:lnTo>
                  <a:pt x="166535" y="417055"/>
                </a:lnTo>
                <a:lnTo>
                  <a:pt x="166166" y="416560"/>
                </a:lnTo>
                <a:lnTo>
                  <a:pt x="166293" y="415290"/>
                </a:lnTo>
                <a:lnTo>
                  <a:pt x="166420" y="414020"/>
                </a:lnTo>
                <a:lnTo>
                  <a:pt x="166547" y="412750"/>
                </a:lnTo>
                <a:lnTo>
                  <a:pt x="166916" y="408940"/>
                </a:lnTo>
                <a:lnTo>
                  <a:pt x="167043" y="407670"/>
                </a:lnTo>
                <a:lnTo>
                  <a:pt x="167170" y="406400"/>
                </a:lnTo>
                <a:lnTo>
                  <a:pt x="171945" y="394970"/>
                </a:lnTo>
                <a:lnTo>
                  <a:pt x="176580" y="384987"/>
                </a:lnTo>
                <a:lnTo>
                  <a:pt x="176657" y="384810"/>
                </a:lnTo>
                <a:lnTo>
                  <a:pt x="180581" y="384810"/>
                </a:lnTo>
                <a:lnTo>
                  <a:pt x="181292" y="383540"/>
                </a:lnTo>
                <a:lnTo>
                  <a:pt x="182549" y="389610"/>
                </a:lnTo>
                <a:lnTo>
                  <a:pt x="183210" y="388620"/>
                </a:lnTo>
                <a:lnTo>
                  <a:pt x="184238" y="387350"/>
                </a:lnTo>
                <a:lnTo>
                  <a:pt x="184327" y="384987"/>
                </a:lnTo>
                <a:lnTo>
                  <a:pt x="183362" y="384810"/>
                </a:lnTo>
                <a:lnTo>
                  <a:pt x="183743" y="383794"/>
                </a:lnTo>
                <a:lnTo>
                  <a:pt x="183832" y="383540"/>
                </a:lnTo>
                <a:lnTo>
                  <a:pt x="186677" y="375920"/>
                </a:lnTo>
                <a:lnTo>
                  <a:pt x="188226" y="369570"/>
                </a:lnTo>
                <a:lnTo>
                  <a:pt x="189306" y="371957"/>
                </a:lnTo>
                <a:lnTo>
                  <a:pt x="189369" y="372110"/>
                </a:lnTo>
                <a:lnTo>
                  <a:pt x="191414" y="382270"/>
                </a:lnTo>
                <a:lnTo>
                  <a:pt x="188226" y="379730"/>
                </a:lnTo>
                <a:lnTo>
                  <a:pt x="188315" y="382270"/>
                </a:lnTo>
                <a:lnTo>
                  <a:pt x="191084" y="383540"/>
                </a:lnTo>
                <a:lnTo>
                  <a:pt x="190677" y="385457"/>
                </a:lnTo>
                <a:lnTo>
                  <a:pt x="192976" y="385457"/>
                </a:lnTo>
                <a:lnTo>
                  <a:pt x="192874" y="383794"/>
                </a:lnTo>
                <a:lnTo>
                  <a:pt x="192760" y="382270"/>
                </a:lnTo>
                <a:lnTo>
                  <a:pt x="192684" y="381000"/>
                </a:lnTo>
                <a:lnTo>
                  <a:pt x="192570" y="379298"/>
                </a:lnTo>
                <a:lnTo>
                  <a:pt x="192506" y="378460"/>
                </a:lnTo>
                <a:lnTo>
                  <a:pt x="192417" y="377190"/>
                </a:lnTo>
                <a:lnTo>
                  <a:pt x="192316" y="375653"/>
                </a:lnTo>
                <a:lnTo>
                  <a:pt x="192227" y="374332"/>
                </a:lnTo>
                <a:lnTo>
                  <a:pt x="192112" y="372592"/>
                </a:lnTo>
                <a:lnTo>
                  <a:pt x="191998" y="370840"/>
                </a:lnTo>
                <a:lnTo>
                  <a:pt x="191909" y="369570"/>
                </a:lnTo>
                <a:lnTo>
                  <a:pt x="191820" y="368300"/>
                </a:lnTo>
                <a:lnTo>
                  <a:pt x="191731" y="367030"/>
                </a:lnTo>
                <a:lnTo>
                  <a:pt x="191655" y="365760"/>
                </a:lnTo>
                <a:lnTo>
                  <a:pt x="191566" y="364490"/>
                </a:lnTo>
                <a:lnTo>
                  <a:pt x="191452" y="363220"/>
                </a:lnTo>
                <a:lnTo>
                  <a:pt x="191325" y="361950"/>
                </a:lnTo>
                <a:lnTo>
                  <a:pt x="191211" y="360680"/>
                </a:lnTo>
                <a:lnTo>
                  <a:pt x="191084" y="359410"/>
                </a:lnTo>
                <a:lnTo>
                  <a:pt x="190969" y="358140"/>
                </a:lnTo>
                <a:lnTo>
                  <a:pt x="190855" y="356870"/>
                </a:lnTo>
                <a:lnTo>
                  <a:pt x="190728" y="355600"/>
                </a:lnTo>
                <a:lnTo>
                  <a:pt x="190614" y="354330"/>
                </a:lnTo>
                <a:lnTo>
                  <a:pt x="190487" y="353060"/>
                </a:lnTo>
                <a:lnTo>
                  <a:pt x="190373" y="351790"/>
                </a:lnTo>
                <a:lnTo>
                  <a:pt x="190258" y="350520"/>
                </a:lnTo>
                <a:lnTo>
                  <a:pt x="190131" y="349250"/>
                </a:lnTo>
                <a:lnTo>
                  <a:pt x="190017" y="347980"/>
                </a:lnTo>
                <a:lnTo>
                  <a:pt x="189903" y="346710"/>
                </a:lnTo>
                <a:lnTo>
                  <a:pt x="189776" y="345440"/>
                </a:lnTo>
                <a:lnTo>
                  <a:pt x="189661" y="344170"/>
                </a:lnTo>
                <a:lnTo>
                  <a:pt x="189534" y="342900"/>
                </a:lnTo>
                <a:lnTo>
                  <a:pt x="189420" y="341630"/>
                </a:lnTo>
                <a:lnTo>
                  <a:pt x="189306" y="340360"/>
                </a:lnTo>
                <a:lnTo>
                  <a:pt x="189179" y="339090"/>
                </a:lnTo>
                <a:lnTo>
                  <a:pt x="189064" y="337820"/>
                </a:lnTo>
                <a:lnTo>
                  <a:pt x="188937" y="336550"/>
                </a:lnTo>
                <a:lnTo>
                  <a:pt x="188823" y="335280"/>
                </a:lnTo>
                <a:lnTo>
                  <a:pt x="188709" y="334010"/>
                </a:lnTo>
                <a:lnTo>
                  <a:pt x="188582" y="332740"/>
                </a:lnTo>
                <a:lnTo>
                  <a:pt x="188468" y="331470"/>
                </a:lnTo>
                <a:lnTo>
                  <a:pt x="188341" y="330200"/>
                </a:lnTo>
                <a:lnTo>
                  <a:pt x="188226" y="328930"/>
                </a:lnTo>
                <a:lnTo>
                  <a:pt x="207416" y="322580"/>
                </a:lnTo>
                <a:lnTo>
                  <a:pt x="223469" y="314960"/>
                </a:lnTo>
                <a:lnTo>
                  <a:pt x="236956" y="303530"/>
                </a:lnTo>
                <a:lnTo>
                  <a:pt x="237998" y="302260"/>
                </a:lnTo>
                <a:lnTo>
                  <a:pt x="243205" y="295910"/>
                </a:lnTo>
                <a:lnTo>
                  <a:pt x="248412" y="289560"/>
                </a:lnTo>
                <a:lnTo>
                  <a:pt x="378777" y="289560"/>
                </a:lnTo>
                <a:lnTo>
                  <a:pt x="390499" y="303530"/>
                </a:lnTo>
                <a:lnTo>
                  <a:pt x="404101" y="314960"/>
                </a:lnTo>
                <a:lnTo>
                  <a:pt x="420281" y="322580"/>
                </a:lnTo>
                <a:lnTo>
                  <a:pt x="439724" y="328930"/>
                </a:lnTo>
                <a:lnTo>
                  <a:pt x="439724" y="325653"/>
                </a:lnTo>
                <a:lnTo>
                  <a:pt x="434187" y="323850"/>
                </a:lnTo>
                <a:lnTo>
                  <a:pt x="425589" y="322580"/>
                </a:lnTo>
                <a:lnTo>
                  <a:pt x="417690" y="320040"/>
                </a:lnTo>
                <a:lnTo>
                  <a:pt x="411949" y="314960"/>
                </a:lnTo>
                <a:lnTo>
                  <a:pt x="412851" y="313690"/>
                </a:lnTo>
                <a:lnTo>
                  <a:pt x="414185" y="312420"/>
                </a:lnTo>
                <a:lnTo>
                  <a:pt x="414274" y="311150"/>
                </a:lnTo>
                <a:lnTo>
                  <a:pt x="418236" y="313690"/>
                </a:lnTo>
                <a:lnTo>
                  <a:pt x="422287" y="314960"/>
                </a:lnTo>
                <a:lnTo>
                  <a:pt x="426618" y="317500"/>
                </a:lnTo>
                <a:lnTo>
                  <a:pt x="429056" y="314960"/>
                </a:lnTo>
                <a:lnTo>
                  <a:pt x="429336" y="313690"/>
                </a:lnTo>
                <a:lnTo>
                  <a:pt x="429907" y="311150"/>
                </a:lnTo>
                <a:lnTo>
                  <a:pt x="432015" y="308610"/>
                </a:lnTo>
                <a:lnTo>
                  <a:pt x="438086" y="317500"/>
                </a:lnTo>
                <a:lnTo>
                  <a:pt x="444398" y="326390"/>
                </a:lnTo>
                <a:lnTo>
                  <a:pt x="447027" y="336550"/>
                </a:lnTo>
                <a:lnTo>
                  <a:pt x="447027" y="322465"/>
                </a:lnTo>
                <a:lnTo>
                  <a:pt x="443331" y="317500"/>
                </a:lnTo>
                <a:lnTo>
                  <a:pt x="437426" y="309880"/>
                </a:lnTo>
                <a:lnTo>
                  <a:pt x="437426" y="308610"/>
                </a:lnTo>
                <a:lnTo>
                  <a:pt x="437413" y="300990"/>
                </a:lnTo>
                <a:lnTo>
                  <a:pt x="437413" y="297256"/>
                </a:lnTo>
                <a:lnTo>
                  <a:pt x="465188" y="266700"/>
                </a:lnTo>
                <a:lnTo>
                  <a:pt x="471119" y="260350"/>
                </a:lnTo>
                <a:lnTo>
                  <a:pt x="476364" y="255270"/>
                </a:lnTo>
                <a:lnTo>
                  <a:pt x="481228" y="248920"/>
                </a:lnTo>
                <a:lnTo>
                  <a:pt x="486016" y="242570"/>
                </a:lnTo>
                <a:lnTo>
                  <a:pt x="488543" y="264160"/>
                </a:lnTo>
                <a:lnTo>
                  <a:pt x="480695" y="279400"/>
                </a:lnTo>
                <a:lnTo>
                  <a:pt x="468185" y="293370"/>
                </a:lnTo>
                <a:lnTo>
                  <a:pt x="456704" y="304800"/>
                </a:lnTo>
                <a:lnTo>
                  <a:pt x="463016" y="299720"/>
                </a:lnTo>
                <a:lnTo>
                  <a:pt x="471766" y="294640"/>
                </a:lnTo>
                <a:lnTo>
                  <a:pt x="481761" y="292176"/>
                </a:lnTo>
                <a:lnTo>
                  <a:pt x="482282" y="292176"/>
                </a:lnTo>
                <a:lnTo>
                  <a:pt x="492963" y="295910"/>
                </a:lnTo>
                <a:lnTo>
                  <a:pt x="494779" y="295681"/>
                </a:lnTo>
                <a:lnTo>
                  <a:pt x="491236" y="292176"/>
                </a:lnTo>
                <a:lnTo>
                  <a:pt x="489877" y="290830"/>
                </a:lnTo>
                <a:lnTo>
                  <a:pt x="490016" y="290525"/>
                </a:lnTo>
                <a:lnTo>
                  <a:pt x="486791" y="289560"/>
                </a:lnTo>
                <a:lnTo>
                  <a:pt x="489597" y="287020"/>
                </a:lnTo>
                <a:lnTo>
                  <a:pt x="492709" y="286105"/>
                </a:lnTo>
                <a:lnTo>
                  <a:pt x="491934" y="288290"/>
                </a:lnTo>
                <a:lnTo>
                  <a:pt x="494258" y="288290"/>
                </a:lnTo>
                <a:lnTo>
                  <a:pt x="495935" y="285915"/>
                </a:lnTo>
                <a:lnTo>
                  <a:pt x="496049" y="285750"/>
                </a:lnTo>
                <a:lnTo>
                  <a:pt x="494766" y="285165"/>
                </a:lnTo>
                <a:lnTo>
                  <a:pt x="495668" y="284543"/>
                </a:lnTo>
                <a:lnTo>
                  <a:pt x="497001" y="283616"/>
                </a:lnTo>
                <a:lnTo>
                  <a:pt x="497408" y="283337"/>
                </a:lnTo>
                <a:lnTo>
                  <a:pt x="497027" y="283616"/>
                </a:lnTo>
                <a:lnTo>
                  <a:pt x="495820" y="284543"/>
                </a:lnTo>
                <a:lnTo>
                  <a:pt x="495935" y="285165"/>
                </a:lnTo>
                <a:lnTo>
                  <a:pt x="496049" y="285750"/>
                </a:lnTo>
                <a:lnTo>
                  <a:pt x="501751" y="281940"/>
                </a:lnTo>
                <a:lnTo>
                  <a:pt x="506691" y="279400"/>
                </a:lnTo>
                <a:lnTo>
                  <a:pt x="510705" y="274320"/>
                </a:lnTo>
                <a:lnTo>
                  <a:pt x="502615" y="276860"/>
                </a:lnTo>
                <a:lnTo>
                  <a:pt x="496773" y="281940"/>
                </a:lnTo>
                <a:lnTo>
                  <a:pt x="495109" y="283337"/>
                </a:lnTo>
                <a:lnTo>
                  <a:pt x="493255" y="284543"/>
                </a:lnTo>
                <a:lnTo>
                  <a:pt x="492467" y="285000"/>
                </a:lnTo>
                <a:lnTo>
                  <a:pt x="487222" y="288290"/>
                </a:lnTo>
                <a:lnTo>
                  <a:pt x="476758" y="289560"/>
                </a:lnTo>
                <a:lnTo>
                  <a:pt x="489153" y="279400"/>
                </a:lnTo>
                <a:lnTo>
                  <a:pt x="495477" y="274320"/>
                </a:lnTo>
                <a:lnTo>
                  <a:pt x="501802" y="269240"/>
                </a:lnTo>
                <a:lnTo>
                  <a:pt x="516394" y="260350"/>
                </a:lnTo>
                <a:lnTo>
                  <a:pt x="534619" y="255270"/>
                </a:lnTo>
                <a:lnTo>
                  <a:pt x="533476" y="262890"/>
                </a:lnTo>
                <a:lnTo>
                  <a:pt x="519049" y="284543"/>
                </a:lnTo>
                <a:lnTo>
                  <a:pt x="518858" y="284543"/>
                </a:lnTo>
                <a:lnTo>
                  <a:pt x="513702" y="285750"/>
                </a:lnTo>
                <a:lnTo>
                  <a:pt x="504278" y="290830"/>
                </a:lnTo>
                <a:lnTo>
                  <a:pt x="501840" y="292176"/>
                </a:lnTo>
                <a:lnTo>
                  <a:pt x="498500" y="295186"/>
                </a:lnTo>
                <a:lnTo>
                  <a:pt x="502666" y="294640"/>
                </a:lnTo>
                <a:lnTo>
                  <a:pt x="516839" y="288290"/>
                </a:lnTo>
                <a:lnTo>
                  <a:pt x="525780" y="284543"/>
                </a:lnTo>
                <a:lnTo>
                  <a:pt x="535419" y="284543"/>
                </a:lnTo>
                <a:lnTo>
                  <a:pt x="544652" y="289560"/>
                </a:lnTo>
                <a:lnTo>
                  <a:pt x="544652" y="285026"/>
                </a:lnTo>
                <a:lnTo>
                  <a:pt x="543433" y="284543"/>
                </a:lnTo>
                <a:lnTo>
                  <a:pt x="543293" y="284543"/>
                </a:lnTo>
                <a:lnTo>
                  <a:pt x="542328" y="281940"/>
                </a:lnTo>
                <a:lnTo>
                  <a:pt x="544487" y="280670"/>
                </a:lnTo>
                <a:lnTo>
                  <a:pt x="563765" y="269240"/>
                </a:lnTo>
                <a:lnTo>
                  <a:pt x="565797" y="267970"/>
                </a:lnTo>
                <a:lnTo>
                  <a:pt x="573925" y="262890"/>
                </a:lnTo>
                <a:lnTo>
                  <a:pt x="583222" y="255270"/>
                </a:lnTo>
                <a:lnTo>
                  <a:pt x="568680" y="261620"/>
                </a:lnTo>
                <a:lnTo>
                  <a:pt x="560844" y="265328"/>
                </a:lnTo>
                <a:lnTo>
                  <a:pt x="560844" y="267970"/>
                </a:lnTo>
                <a:lnTo>
                  <a:pt x="555244" y="271780"/>
                </a:lnTo>
                <a:lnTo>
                  <a:pt x="549452" y="275590"/>
                </a:lnTo>
                <a:lnTo>
                  <a:pt x="543191" y="279400"/>
                </a:lnTo>
                <a:lnTo>
                  <a:pt x="536155" y="280670"/>
                </a:lnTo>
                <a:lnTo>
                  <a:pt x="547725" y="273291"/>
                </a:lnTo>
                <a:lnTo>
                  <a:pt x="547522" y="273291"/>
                </a:lnTo>
                <a:lnTo>
                  <a:pt x="554291" y="270510"/>
                </a:lnTo>
                <a:lnTo>
                  <a:pt x="560844" y="267970"/>
                </a:lnTo>
                <a:lnTo>
                  <a:pt x="560844" y="265328"/>
                </a:lnTo>
                <a:lnTo>
                  <a:pt x="555256" y="267970"/>
                </a:lnTo>
                <a:lnTo>
                  <a:pt x="541540" y="275590"/>
                </a:lnTo>
                <a:lnTo>
                  <a:pt x="526135" y="280670"/>
                </a:lnTo>
                <a:lnTo>
                  <a:pt x="528408" y="275590"/>
                </a:lnTo>
                <a:lnTo>
                  <a:pt x="533019" y="273291"/>
                </a:lnTo>
                <a:lnTo>
                  <a:pt x="533412" y="273291"/>
                </a:lnTo>
                <a:lnTo>
                  <a:pt x="535393" y="267970"/>
                </a:lnTo>
                <a:lnTo>
                  <a:pt x="541502" y="264160"/>
                </a:lnTo>
                <a:lnTo>
                  <a:pt x="571817" y="245110"/>
                </a:lnTo>
                <a:lnTo>
                  <a:pt x="591934" y="236220"/>
                </a:lnTo>
                <a:lnTo>
                  <a:pt x="608241" y="233680"/>
                </a:lnTo>
                <a:lnTo>
                  <a:pt x="616394" y="232410"/>
                </a:lnTo>
                <a:lnTo>
                  <a:pt x="616394" y="227926"/>
                </a:lnTo>
                <a:lnTo>
                  <a:pt x="612444" y="227330"/>
                </a:lnTo>
                <a:lnTo>
                  <a:pt x="603885" y="228701"/>
                </a:lnTo>
                <a:lnTo>
                  <a:pt x="604202" y="228701"/>
                </a:lnTo>
                <a:lnTo>
                  <a:pt x="597065" y="231140"/>
                </a:lnTo>
                <a:lnTo>
                  <a:pt x="590156" y="233680"/>
                </a:lnTo>
                <a:lnTo>
                  <a:pt x="600837" y="223520"/>
                </a:lnTo>
                <a:lnTo>
                  <a:pt x="608571" y="207010"/>
                </a:lnTo>
                <a:lnTo>
                  <a:pt x="610438" y="193040"/>
                </a:lnTo>
                <a:lnTo>
                  <a:pt x="610552" y="192151"/>
                </a:lnTo>
                <a:lnTo>
                  <a:pt x="610666" y="191262"/>
                </a:lnTo>
                <a:lnTo>
                  <a:pt x="610768" y="190500"/>
                </a:lnTo>
                <a:lnTo>
                  <a:pt x="607999" y="182816"/>
                </a:lnTo>
                <a:lnTo>
                  <a:pt x="607999" y="190500"/>
                </a:lnTo>
                <a:lnTo>
                  <a:pt x="607136" y="198120"/>
                </a:lnTo>
                <a:lnTo>
                  <a:pt x="597814" y="220980"/>
                </a:lnTo>
                <a:lnTo>
                  <a:pt x="579234" y="237490"/>
                </a:lnTo>
                <a:lnTo>
                  <a:pt x="557263" y="251460"/>
                </a:lnTo>
                <a:lnTo>
                  <a:pt x="537705" y="264160"/>
                </a:lnTo>
                <a:lnTo>
                  <a:pt x="535724" y="261620"/>
                </a:lnTo>
                <a:lnTo>
                  <a:pt x="539775" y="260350"/>
                </a:lnTo>
                <a:lnTo>
                  <a:pt x="538480" y="256540"/>
                </a:lnTo>
                <a:lnTo>
                  <a:pt x="543458" y="252730"/>
                </a:lnTo>
                <a:lnTo>
                  <a:pt x="558457" y="241300"/>
                </a:lnTo>
                <a:lnTo>
                  <a:pt x="561225" y="238760"/>
                </a:lnTo>
                <a:lnTo>
                  <a:pt x="568134" y="232410"/>
                </a:lnTo>
                <a:lnTo>
                  <a:pt x="577049" y="223520"/>
                </a:lnTo>
                <a:lnTo>
                  <a:pt x="555574" y="236220"/>
                </a:lnTo>
                <a:lnTo>
                  <a:pt x="544893" y="243840"/>
                </a:lnTo>
                <a:lnTo>
                  <a:pt x="541947" y="246024"/>
                </a:lnTo>
                <a:lnTo>
                  <a:pt x="551268" y="242570"/>
                </a:lnTo>
                <a:lnTo>
                  <a:pt x="557758" y="238760"/>
                </a:lnTo>
                <a:lnTo>
                  <a:pt x="554088" y="242570"/>
                </a:lnTo>
                <a:lnTo>
                  <a:pt x="544715" y="251460"/>
                </a:lnTo>
                <a:lnTo>
                  <a:pt x="539242" y="252730"/>
                </a:lnTo>
                <a:lnTo>
                  <a:pt x="540854" y="246837"/>
                </a:lnTo>
                <a:lnTo>
                  <a:pt x="534619" y="251460"/>
                </a:lnTo>
                <a:lnTo>
                  <a:pt x="527723" y="251460"/>
                </a:lnTo>
                <a:lnTo>
                  <a:pt x="524002" y="254000"/>
                </a:lnTo>
                <a:lnTo>
                  <a:pt x="518414" y="255270"/>
                </a:lnTo>
                <a:lnTo>
                  <a:pt x="526275" y="248920"/>
                </a:lnTo>
                <a:lnTo>
                  <a:pt x="540435" y="237490"/>
                </a:lnTo>
                <a:lnTo>
                  <a:pt x="567093" y="213461"/>
                </a:lnTo>
                <a:lnTo>
                  <a:pt x="582587" y="199390"/>
                </a:lnTo>
                <a:lnTo>
                  <a:pt x="604050" y="180340"/>
                </a:lnTo>
                <a:lnTo>
                  <a:pt x="605942" y="182880"/>
                </a:lnTo>
                <a:lnTo>
                  <a:pt x="606907" y="184213"/>
                </a:lnTo>
                <a:lnTo>
                  <a:pt x="607999" y="190500"/>
                </a:lnTo>
                <a:lnTo>
                  <a:pt x="607999" y="182816"/>
                </a:lnTo>
                <a:lnTo>
                  <a:pt x="607110" y="180340"/>
                </a:lnTo>
                <a:lnTo>
                  <a:pt x="604824" y="173990"/>
                </a:lnTo>
                <a:lnTo>
                  <a:pt x="594106" y="182880"/>
                </a:lnTo>
                <a:lnTo>
                  <a:pt x="573074" y="203200"/>
                </a:lnTo>
                <a:lnTo>
                  <a:pt x="562381" y="213385"/>
                </a:lnTo>
                <a:lnTo>
                  <a:pt x="576707" y="194310"/>
                </a:lnTo>
                <a:lnTo>
                  <a:pt x="589127" y="168910"/>
                </a:lnTo>
                <a:lnTo>
                  <a:pt x="589902" y="161290"/>
                </a:lnTo>
                <a:lnTo>
                  <a:pt x="590016" y="160147"/>
                </a:lnTo>
                <a:lnTo>
                  <a:pt x="590130" y="159092"/>
                </a:lnTo>
                <a:lnTo>
                  <a:pt x="590156" y="158750"/>
                </a:lnTo>
                <a:lnTo>
                  <a:pt x="590283" y="157581"/>
                </a:lnTo>
                <a:lnTo>
                  <a:pt x="590410" y="156324"/>
                </a:lnTo>
                <a:lnTo>
                  <a:pt x="590524" y="155181"/>
                </a:lnTo>
                <a:lnTo>
                  <a:pt x="590626" y="154203"/>
                </a:lnTo>
                <a:lnTo>
                  <a:pt x="590715" y="153314"/>
                </a:lnTo>
                <a:lnTo>
                  <a:pt x="590829" y="152209"/>
                </a:lnTo>
                <a:lnTo>
                  <a:pt x="590931" y="151130"/>
                </a:lnTo>
                <a:lnTo>
                  <a:pt x="591058" y="149910"/>
                </a:lnTo>
                <a:lnTo>
                  <a:pt x="591146" y="149009"/>
                </a:lnTo>
                <a:lnTo>
                  <a:pt x="591261" y="147878"/>
                </a:lnTo>
                <a:lnTo>
                  <a:pt x="591388" y="146646"/>
                </a:lnTo>
                <a:lnTo>
                  <a:pt x="591464" y="145897"/>
                </a:lnTo>
                <a:lnTo>
                  <a:pt x="591566" y="144907"/>
                </a:lnTo>
                <a:lnTo>
                  <a:pt x="591680" y="143827"/>
                </a:lnTo>
                <a:lnTo>
                  <a:pt x="591807" y="142608"/>
                </a:lnTo>
                <a:lnTo>
                  <a:pt x="591832" y="142240"/>
                </a:lnTo>
                <a:lnTo>
                  <a:pt x="586498" y="134454"/>
                </a:lnTo>
                <a:lnTo>
                  <a:pt x="586574" y="134785"/>
                </a:lnTo>
                <a:lnTo>
                  <a:pt x="588340" y="138430"/>
                </a:lnTo>
                <a:lnTo>
                  <a:pt x="588416" y="140766"/>
                </a:lnTo>
                <a:lnTo>
                  <a:pt x="575729" y="189230"/>
                </a:lnTo>
                <a:lnTo>
                  <a:pt x="549275" y="223520"/>
                </a:lnTo>
                <a:lnTo>
                  <a:pt x="535343" y="236220"/>
                </a:lnTo>
                <a:lnTo>
                  <a:pt x="528269" y="242570"/>
                </a:lnTo>
                <a:lnTo>
                  <a:pt x="522274" y="248920"/>
                </a:lnTo>
                <a:lnTo>
                  <a:pt x="521614" y="248920"/>
                </a:lnTo>
                <a:lnTo>
                  <a:pt x="521500" y="247650"/>
                </a:lnTo>
                <a:lnTo>
                  <a:pt x="523735" y="243840"/>
                </a:lnTo>
                <a:lnTo>
                  <a:pt x="525703" y="239052"/>
                </a:lnTo>
                <a:lnTo>
                  <a:pt x="525818" y="238760"/>
                </a:lnTo>
                <a:lnTo>
                  <a:pt x="526859" y="232676"/>
                </a:lnTo>
                <a:lnTo>
                  <a:pt x="526897" y="232410"/>
                </a:lnTo>
                <a:lnTo>
                  <a:pt x="530758" y="228701"/>
                </a:lnTo>
                <a:lnTo>
                  <a:pt x="538784" y="220980"/>
                </a:lnTo>
                <a:lnTo>
                  <a:pt x="548995" y="207010"/>
                </a:lnTo>
                <a:lnTo>
                  <a:pt x="551294" y="203200"/>
                </a:lnTo>
                <a:lnTo>
                  <a:pt x="558190" y="191770"/>
                </a:lnTo>
                <a:lnTo>
                  <a:pt x="567016" y="176530"/>
                </a:lnTo>
                <a:lnTo>
                  <a:pt x="556539" y="186690"/>
                </a:lnTo>
                <a:lnTo>
                  <a:pt x="547725" y="198221"/>
                </a:lnTo>
                <a:lnTo>
                  <a:pt x="547725" y="203200"/>
                </a:lnTo>
                <a:lnTo>
                  <a:pt x="543826" y="209550"/>
                </a:lnTo>
                <a:lnTo>
                  <a:pt x="543547" y="209956"/>
                </a:lnTo>
                <a:lnTo>
                  <a:pt x="543280" y="210388"/>
                </a:lnTo>
                <a:lnTo>
                  <a:pt x="543166" y="210540"/>
                </a:lnTo>
                <a:lnTo>
                  <a:pt x="543242" y="210388"/>
                </a:lnTo>
                <a:lnTo>
                  <a:pt x="543547" y="209956"/>
                </a:lnTo>
                <a:lnTo>
                  <a:pt x="547725" y="203200"/>
                </a:lnTo>
                <a:lnTo>
                  <a:pt x="547725" y="198221"/>
                </a:lnTo>
                <a:lnTo>
                  <a:pt x="546823" y="199390"/>
                </a:lnTo>
                <a:lnTo>
                  <a:pt x="542747" y="205181"/>
                </a:lnTo>
                <a:lnTo>
                  <a:pt x="542747" y="211086"/>
                </a:lnTo>
                <a:lnTo>
                  <a:pt x="538441" y="217170"/>
                </a:lnTo>
                <a:lnTo>
                  <a:pt x="532485" y="223520"/>
                </a:lnTo>
                <a:lnTo>
                  <a:pt x="526872" y="228638"/>
                </a:lnTo>
                <a:lnTo>
                  <a:pt x="531647" y="222250"/>
                </a:lnTo>
                <a:lnTo>
                  <a:pt x="542747" y="211086"/>
                </a:lnTo>
                <a:lnTo>
                  <a:pt x="542747" y="205181"/>
                </a:lnTo>
                <a:lnTo>
                  <a:pt x="537273" y="212928"/>
                </a:lnTo>
                <a:lnTo>
                  <a:pt x="536854" y="213461"/>
                </a:lnTo>
                <a:lnTo>
                  <a:pt x="526135" y="222250"/>
                </a:lnTo>
                <a:lnTo>
                  <a:pt x="526110" y="218440"/>
                </a:lnTo>
                <a:lnTo>
                  <a:pt x="524471" y="215900"/>
                </a:lnTo>
                <a:lnTo>
                  <a:pt x="523963" y="214998"/>
                </a:lnTo>
                <a:lnTo>
                  <a:pt x="523963" y="215900"/>
                </a:lnTo>
                <a:lnTo>
                  <a:pt x="523938" y="217805"/>
                </a:lnTo>
                <a:lnTo>
                  <a:pt x="523824" y="227469"/>
                </a:lnTo>
                <a:lnTo>
                  <a:pt x="523214" y="232410"/>
                </a:lnTo>
                <a:lnTo>
                  <a:pt x="523176" y="232676"/>
                </a:lnTo>
                <a:lnTo>
                  <a:pt x="523049" y="233680"/>
                </a:lnTo>
                <a:lnTo>
                  <a:pt x="498233" y="266700"/>
                </a:lnTo>
                <a:lnTo>
                  <a:pt x="488327" y="274320"/>
                </a:lnTo>
                <a:lnTo>
                  <a:pt x="491985" y="265493"/>
                </a:lnTo>
                <a:lnTo>
                  <a:pt x="494525" y="261620"/>
                </a:lnTo>
                <a:lnTo>
                  <a:pt x="497001" y="257886"/>
                </a:lnTo>
                <a:lnTo>
                  <a:pt x="493306" y="259080"/>
                </a:lnTo>
                <a:lnTo>
                  <a:pt x="492963" y="261620"/>
                </a:lnTo>
                <a:lnTo>
                  <a:pt x="490372" y="259080"/>
                </a:lnTo>
                <a:lnTo>
                  <a:pt x="494690" y="257886"/>
                </a:lnTo>
                <a:lnTo>
                  <a:pt x="494944" y="257886"/>
                </a:lnTo>
                <a:lnTo>
                  <a:pt x="495274" y="256540"/>
                </a:lnTo>
                <a:lnTo>
                  <a:pt x="497090" y="257733"/>
                </a:lnTo>
                <a:lnTo>
                  <a:pt x="502361" y="250190"/>
                </a:lnTo>
                <a:lnTo>
                  <a:pt x="506730" y="242773"/>
                </a:lnTo>
                <a:lnTo>
                  <a:pt x="506844" y="242570"/>
                </a:lnTo>
                <a:lnTo>
                  <a:pt x="502031" y="243840"/>
                </a:lnTo>
                <a:lnTo>
                  <a:pt x="497128" y="251460"/>
                </a:lnTo>
                <a:lnTo>
                  <a:pt x="492963" y="256540"/>
                </a:lnTo>
                <a:lnTo>
                  <a:pt x="491769" y="255270"/>
                </a:lnTo>
                <a:lnTo>
                  <a:pt x="493217" y="250190"/>
                </a:lnTo>
                <a:lnTo>
                  <a:pt x="491413" y="247650"/>
                </a:lnTo>
                <a:lnTo>
                  <a:pt x="499237" y="240030"/>
                </a:lnTo>
                <a:lnTo>
                  <a:pt x="506704" y="232410"/>
                </a:lnTo>
                <a:lnTo>
                  <a:pt x="513283" y="223520"/>
                </a:lnTo>
                <a:lnTo>
                  <a:pt x="518363" y="213461"/>
                </a:lnTo>
                <a:lnTo>
                  <a:pt x="518642" y="213461"/>
                </a:lnTo>
                <a:lnTo>
                  <a:pt x="523963" y="215900"/>
                </a:lnTo>
                <a:lnTo>
                  <a:pt x="523963" y="214998"/>
                </a:lnTo>
                <a:lnTo>
                  <a:pt x="523113" y="213461"/>
                </a:lnTo>
                <a:lnTo>
                  <a:pt x="522973" y="213461"/>
                </a:lnTo>
                <a:lnTo>
                  <a:pt x="524916" y="210820"/>
                </a:lnTo>
                <a:lnTo>
                  <a:pt x="537933" y="193040"/>
                </a:lnTo>
                <a:lnTo>
                  <a:pt x="552157" y="172720"/>
                </a:lnTo>
                <a:lnTo>
                  <a:pt x="565023" y="151650"/>
                </a:lnTo>
                <a:lnTo>
                  <a:pt x="565111" y="151498"/>
                </a:lnTo>
                <a:lnTo>
                  <a:pt x="565226" y="151307"/>
                </a:lnTo>
                <a:lnTo>
                  <a:pt x="565340" y="151130"/>
                </a:lnTo>
                <a:lnTo>
                  <a:pt x="577049" y="128270"/>
                </a:lnTo>
                <a:lnTo>
                  <a:pt x="583006" y="129362"/>
                </a:lnTo>
                <a:lnTo>
                  <a:pt x="582269" y="128270"/>
                </a:lnTo>
                <a:lnTo>
                  <a:pt x="577049" y="120650"/>
                </a:lnTo>
                <a:lnTo>
                  <a:pt x="564718" y="144907"/>
                </a:lnTo>
                <a:lnTo>
                  <a:pt x="551472" y="167640"/>
                </a:lnTo>
                <a:lnTo>
                  <a:pt x="537451" y="189230"/>
                </a:lnTo>
                <a:lnTo>
                  <a:pt x="523049" y="210820"/>
                </a:lnTo>
                <a:lnTo>
                  <a:pt x="520484" y="209550"/>
                </a:lnTo>
                <a:lnTo>
                  <a:pt x="520573" y="207010"/>
                </a:lnTo>
                <a:lnTo>
                  <a:pt x="520623" y="205740"/>
                </a:lnTo>
                <a:lnTo>
                  <a:pt x="516877" y="207010"/>
                </a:lnTo>
                <a:lnTo>
                  <a:pt x="511810" y="217170"/>
                </a:lnTo>
                <a:lnTo>
                  <a:pt x="505879" y="227330"/>
                </a:lnTo>
                <a:lnTo>
                  <a:pt x="498881" y="234950"/>
                </a:lnTo>
                <a:lnTo>
                  <a:pt x="490639" y="242570"/>
                </a:lnTo>
                <a:lnTo>
                  <a:pt x="488746" y="237490"/>
                </a:lnTo>
                <a:lnTo>
                  <a:pt x="486791" y="236220"/>
                </a:lnTo>
                <a:lnTo>
                  <a:pt x="472973" y="252730"/>
                </a:lnTo>
                <a:lnTo>
                  <a:pt x="457644" y="267970"/>
                </a:lnTo>
                <a:lnTo>
                  <a:pt x="444220" y="281940"/>
                </a:lnTo>
                <a:lnTo>
                  <a:pt x="442912" y="283337"/>
                </a:lnTo>
                <a:lnTo>
                  <a:pt x="431241" y="300990"/>
                </a:lnTo>
                <a:lnTo>
                  <a:pt x="431241" y="303530"/>
                </a:lnTo>
                <a:lnTo>
                  <a:pt x="430123" y="307340"/>
                </a:lnTo>
                <a:lnTo>
                  <a:pt x="427786" y="311150"/>
                </a:lnTo>
                <a:lnTo>
                  <a:pt x="425843" y="313690"/>
                </a:lnTo>
                <a:lnTo>
                  <a:pt x="420687" y="311150"/>
                </a:lnTo>
                <a:lnTo>
                  <a:pt x="415518" y="308610"/>
                </a:lnTo>
                <a:lnTo>
                  <a:pt x="412153" y="306705"/>
                </a:lnTo>
                <a:lnTo>
                  <a:pt x="412153" y="312420"/>
                </a:lnTo>
                <a:lnTo>
                  <a:pt x="409638" y="312420"/>
                </a:lnTo>
                <a:lnTo>
                  <a:pt x="409638" y="314960"/>
                </a:lnTo>
                <a:lnTo>
                  <a:pt x="406895" y="313690"/>
                </a:lnTo>
                <a:lnTo>
                  <a:pt x="405726" y="311150"/>
                </a:lnTo>
                <a:lnTo>
                  <a:pt x="402704" y="311150"/>
                </a:lnTo>
                <a:lnTo>
                  <a:pt x="402196" y="307340"/>
                </a:lnTo>
                <a:lnTo>
                  <a:pt x="404368" y="307340"/>
                </a:lnTo>
                <a:lnTo>
                  <a:pt x="404241" y="304800"/>
                </a:lnTo>
                <a:lnTo>
                  <a:pt x="407187" y="306070"/>
                </a:lnTo>
                <a:lnTo>
                  <a:pt x="409130" y="308610"/>
                </a:lnTo>
                <a:lnTo>
                  <a:pt x="411949" y="308610"/>
                </a:lnTo>
                <a:lnTo>
                  <a:pt x="412013" y="309880"/>
                </a:lnTo>
                <a:lnTo>
                  <a:pt x="412089" y="311150"/>
                </a:lnTo>
                <a:lnTo>
                  <a:pt x="412153" y="312420"/>
                </a:lnTo>
                <a:lnTo>
                  <a:pt x="412153" y="306705"/>
                </a:lnTo>
                <a:lnTo>
                  <a:pt x="408787" y="304800"/>
                </a:lnTo>
                <a:lnTo>
                  <a:pt x="402043" y="300990"/>
                </a:lnTo>
                <a:lnTo>
                  <a:pt x="402043" y="306070"/>
                </a:lnTo>
                <a:lnTo>
                  <a:pt x="400710" y="306070"/>
                </a:lnTo>
                <a:lnTo>
                  <a:pt x="400380" y="307340"/>
                </a:lnTo>
                <a:lnTo>
                  <a:pt x="397611" y="306070"/>
                </a:lnTo>
                <a:lnTo>
                  <a:pt x="395262" y="304800"/>
                </a:lnTo>
                <a:lnTo>
                  <a:pt x="395173" y="303530"/>
                </a:lnTo>
                <a:lnTo>
                  <a:pt x="395071" y="302260"/>
                </a:lnTo>
                <a:lnTo>
                  <a:pt x="394982" y="300990"/>
                </a:lnTo>
                <a:lnTo>
                  <a:pt x="397598" y="299720"/>
                </a:lnTo>
                <a:lnTo>
                  <a:pt x="399440" y="303530"/>
                </a:lnTo>
                <a:lnTo>
                  <a:pt x="401929" y="303530"/>
                </a:lnTo>
                <a:lnTo>
                  <a:pt x="402043" y="306070"/>
                </a:lnTo>
                <a:lnTo>
                  <a:pt x="402043" y="300990"/>
                </a:lnTo>
                <a:lnTo>
                  <a:pt x="399808" y="299720"/>
                </a:lnTo>
                <a:lnTo>
                  <a:pt x="395452" y="297256"/>
                </a:lnTo>
                <a:lnTo>
                  <a:pt x="393611" y="296138"/>
                </a:lnTo>
                <a:lnTo>
                  <a:pt x="393611" y="298450"/>
                </a:lnTo>
                <a:lnTo>
                  <a:pt x="393534" y="299720"/>
                </a:lnTo>
                <a:lnTo>
                  <a:pt x="393446" y="300990"/>
                </a:lnTo>
                <a:lnTo>
                  <a:pt x="391033" y="302260"/>
                </a:lnTo>
                <a:lnTo>
                  <a:pt x="390944" y="299720"/>
                </a:lnTo>
                <a:lnTo>
                  <a:pt x="390906" y="298450"/>
                </a:lnTo>
                <a:lnTo>
                  <a:pt x="388937" y="297256"/>
                </a:lnTo>
                <a:lnTo>
                  <a:pt x="388734" y="297256"/>
                </a:lnTo>
                <a:lnTo>
                  <a:pt x="389991" y="295910"/>
                </a:lnTo>
                <a:lnTo>
                  <a:pt x="393611" y="298450"/>
                </a:lnTo>
                <a:lnTo>
                  <a:pt x="393611" y="296138"/>
                </a:lnTo>
                <a:lnTo>
                  <a:pt x="393242" y="295910"/>
                </a:lnTo>
                <a:lnTo>
                  <a:pt x="384949" y="290830"/>
                </a:lnTo>
                <a:lnTo>
                  <a:pt x="386689" y="288290"/>
                </a:lnTo>
                <a:lnTo>
                  <a:pt x="387743" y="286105"/>
                </a:lnTo>
                <a:lnTo>
                  <a:pt x="387832" y="285915"/>
                </a:lnTo>
                <a:lnTo>
                  <a:pt x="387908" y="285750"/>
                </a:lnTo>
                <a:lnTo>
                  <a:pt x="389509" y="283337"/>
                </a:lnTo>
                <a:lnTo>
                  <a:pt x="389724" y="283337"/>
                </a:lnTo>
                <a:lnTo>
                  <a:pt x="397700" y="290830"/>
                </a:lnTo>
                <a:lnTo>
                  <a:pt x="406374" y="296672"/>
                </a:lnTo>
                <a:lnTo>
                  <a:pt x="407339" y="297256"/>
                </a:lnTo>
                <a:lnTo>
                  <a:pt x="418185" y="300990"/>
                </a:lnTo>
                <a:lnTo>
                  <a:pt x="431241" y="303530"/>
                </a:lnTo>
                <a:lnTo>
                  <a:pt x="431241" y="300990"/>
                </a:lnTo>
                <a:lnTo>
                  <a:pt x="428307" y="299720"/>
                </a:lnTo>
                <a:lnTo>
                  <a:pt x="422236" y="300990"/>
                </a:lnTo>
                <a:lnTo>
                  <a:pt x="420446" y="298450"/>
                </a:lnTo>
                <a:lnTo>
                  <a:pt x="424662" y="290830"/>
                </a:lnTo>
                <a:lnTo>
                  <a:pt x="428726" y="284543"/>
                </a:lnTo>
                <a:lnTo>
                  <a:pt x="429971" y="281940"/>
                </a:lnTo>
                <a:lnTo>
                  <a:pt x="432371" y="276860"/>
                </a:lnTo>
                <a:lnTo>
                  <a:pt x="433933" y="271780"/>
                </a:lnTo>
                <a:lnTo>
                  <a:pt x="435102" y="267970"/>
                </a:lnTo>
                <a:lnTo>
                  <a:pt x="439458" y="267970"/>
                </a:lnTo>
                <a:lnTo>
                  <a:pt x="441274" y="266700"/>
                </a:lnTo>
                <a:lnTo>
                  <a:pt x="441375" y="262890"/>
                </a:lnTo>
                <a:lnTo>
                  <a:pt x="441464" y="259080"/>
                </a:lnTo>
                <a:lnTo>
                  <a:pt x="441540" y="256540"/>
                </a:lnTo>
                <a:lnTo>
                  <a:pt x="439724" y="255041"/>
                </a:lnTo>
                <a:lnTo>
                  <a:pt x="439724" y="264160"/>
                </a:lnTo>
                <a:lnTo>
                  <a:pt x="434289" y="266700"/>
                </a:lnTo>
                <a:lnTo>
                  <a:pt x="431241" y="266026"/>
                </a:lnTo>
                <a:lnTo>
                  <a:pt x="431241" y="267970"/>
                </a:lnTo>
                <a:lnTo>
                  <a:pt x="430466" y="268757"/>
                </a:lnTo>
                <a:lnTo>
                  <a:pt x="430466" y="271780"/>
                </a:lnTo>
                <a:lnTo>
                  <a:pt x="427202" y="278130"/>
                </a:lnTo>
                <a:lnTo>
                  <a:pt x="425843" y="279793"/>
                </a:lnTo>
                <a:lnTo>
                  <a:pt x="425843" y="281940"/>
                </a:lnTo>
                <a:lnTo>
                  <a:pt x="425030" y="287020"/>
                </a:lnTo>
                <a:lnTo>
                  <a:pt x="418325" y="295910"/>
                </a:lnTo>
                <a:lnTo>
                  <a:pt x="418033" y="295910"/>
                </a:lnTo>
                <a:lnTo>
                  <a:pt x="417982" y="298450"/>
                </a:lnTo>
                <a:lnTo>
                  <a:pt x="415213" y="297256"/>
                </a:lnTo>
                <a:lnTo>
                  <a:pt x="414972" y="297256"/>
                </a:lnTo>
                <a:lnTo>
                  <a:pt x="416039" y="295910"/>
                </a:lnTo>
                <a:lnTo>
                  <a:pt x="411949" y="295910"/>
                </a:lnTo>
                <a:lnTo>
                  <a:pt x="412978" y="294640"/>
                </a:lnTo>
                <a:lnTo>
                  <a:pt x="416052" y="290830"/>
                </a:lnTo>
                <a:lnTo>
                  <a:pt x="421716" y="287020"/>
                </a:lnTo>
                <a:lnTo>
                  <a:pt x="425843" y="281940"/>
                </a:lnTo>
                <a:lnTo>
                  <a:pt x="425843" y="279793"/>
                </a:lnTo>
                <a:lnTo>
                  <a:pt x="422719" y="283616"/>
                </a:lnTo>
                <a:lnTo>
                  <a:pt x="421932" y="284543"/>
                </a:lnTo>
                <a:lnTo>
                  <a:pt x="409638" y="294640"/>
                </a:lnTo>
                <a:lnTo>
                  <a:pt x="409295" y="293370"/>
                </a:lnTo>
                <a:lnTo>
                  <a:pt x="408965" y="292176"/>
                </a:lnTo>
                <a:lnTo>
                  <a:pt x="410540" y="290830"/>
                </a:lnTo>
                <a:lnTo>
                  <a:pt x="415328" y="287020"/>
                </a:lnTo>
                <a:lnTo>
                  <a:pt x="423011" y="279400"/>
                </a:lnTo>
                <a:lnTo>
                  <a:pt x="427570" y="275590"/>
                </a:lnTo>
                <a:lnTo>
                  <a:pt x="430466" y="271780"/>
                </a:lnTo>
                <a:lnTo>
                  <a:pt x="430466" y="268757"/>
                </a:lnTo>
                <a:lnTo>
                  <a:pt x="424954" y="274320"/>
                </a:lnTo>
                <a:lnTo>
                  <a:pt x="418782" y="280670"/>
                </a:lnTo>
                <a:lnTo>
                  <a:pt x="412292" y="287020"/>
                </a:lnTo>
                <a:lnTo>
                  <a:pt x="405015" y="293370"/>
                </a:lnTo>
                <a:lnTo>
                  <a:pt x="407339" y="289560"/>
                </a:lnTo>
                <a:lnTo>
                  <a:pt x="408889" y="287020"/>
                </a:lnTo>
                <a:lnTo>
                  <a:pt x="409448" y="286105"/>
                </a:lnTo>
                <a:lnTo>
                  <a:pt x="409575" y="285915"/>
                </a:lnTo>
                <a:lnTo>
                  <a:pt x="409676" y="285750"/>
                </a:lnTo>
                <a:lnTo>
                  <a:pt x="415785" y="279400"/>
                </a:lnTo>
                <a:lnTo>
                  <a:pt x="422427" y="273291"/>
                </a:lnTo>
                <a:lnTo>
                  <a:pt x="423049" y="272796"/>
                </a:lnTo>
                <a:lnTo>
                  <a:pt x="429704" y="267970"/>
                </a:lnTo>
                <a:lnTo>
                  <a:pt x="431241" y="267970"/>
                </a:lnTo>
                <a:lnTo>
                  <a:pt x="431241" y="266026"/>
                </a:lnTo>
                <a:lnTo>
                  <a:pt x="428828" y="265493"/>
                </a:lnTo>
                <a:lnTo>
                  <a:pt x="428637" y="265493"/>
                </a:lnTo>
                <a:lnTo>
                  <a:pt x="425881" y="262991"/>
                </a:lnTo>
                <a:lnTo>
                  <a:pt x="425881" y="266700"/>
                </a:lnTo>
                <a:lnTo>
                  <a:pt x="425843" y="267970"/>
                </a:lnTo>
                <a:lnTo>
                  <a:pt x="421271" y="272796"/>
                </a:lnTo>
                <a:lnTo>
                  <a:pt x="420738" y="273291"/>
                </a:lnTo>
                <a:lnTo>
                  <a:pt x="416344" y="276860"/>
                </a:lnTo>
                <a:lnTo>
                  <a:pt x="411772" y="281940"/>
                </a:lnTo>
                <a:lnTo>
                  <a:pt x="407327" y="287020"/>
                </a:lnTo>
                <a:lnTo>
                  <a:pt x="410019" y="280670"/>
                </a:lnTo>
                <a:lnTo>
                  <a:pt x="414286" y="275590"/>
                </a:lnTo>
                <a:lnTo>
                  <a:pt x="418071" y="271780"/>
                </a:lnTo>
                <a:lnTo>
                  <a:pt x="421817" y="267970"/>
                </a:lnTo>
                <a:lnTo>
                  <a:pt x="418592" y="267970"/>
                </a:lnTo>
                <a:lnTo>
                  <a:pt x="416737" y="270319"/>
                </a:lnTo>
                <a:lnTo>
                  <a:pt x="415823" y="271780"/>
                </a:lnTo>
                <a:lnTo>
                  <a:pt x="416585" y="270510"/>
                </a:lnTo>
                <a:lnTo>
                  <a:pt x="416737" y="270319"/>
                </a:lnTo>
                <a:lnTo>
                  <a:pt x="421386" y="262890"/>
                </a:lnTo>
                <a:lnTo>
                  <a:pt x="423532" y="264160"/>
                </a:lnTo>
                <a:lnTo>
                  <a:pt x="422414" y="267360"/>
                </a:lnTo>
                <a:lnTo>
                  <a:pt x="424243" y="265493"/>
                </a:lnTo>
                <a:lnTo>
                  <a:pt x="425246" y="266700"/>
                </a:lnTo>
                <a:lnTo>
                  <a:pt x="425881" y="266700"/>
                </a:lnTo>
                <a:lnTo>
                  <a:pt x="425881" y="262991"/>
                </a:lnTo>
                <a:lnTo>
                  <a:pt x="424383" y="261620"/>
                </a:lnTo>
                <a:lnTo>
                  <a:pt x="423710" y="256540"/>
                </a:lnTo>
                <a:lnTo>
                  <a:pt x="423633" y="256006"/>
                </a:lnTo>
                <a:lnTo>
                  <a:pt x="423532" y="255270"/>
                </a:lnTo>
                <a:lnTo>
                  <a:pt x="429272" y="252730"/>
                </a:lnTo>
                <a:lnTo>
                  <a:pt x="435292" y="254000"/>
                </a:lnTo>
                <a:lnTo>
                  <a:pt x="439483" y="259080"/>
                </a:lnTo>
                <a:lnTo>
                  <a:pt x="439597" y="261620"/>
                </a:lnTo>
                <a:lnTo>
                  <a:pt x="439724" y="264160"/>
                </a:lnTo>
                <a:lnTo>
                  <a:pt x="439724" y="255041"/>
                </a:lnTo>
                <a:lnTo>
                  <a:pt x="436956" y="252730"/>
                </a:lnTo>
                <a:lnTo>
                  <a:pt x="435432" y="251460"/>
                </a:lnTo>
                <a:lnTo>
                  <a:pt x="427050" y="250190"/>
                </a:lnTo>
                <a:lnTo>
                  <a:pt x="420446" y="255270"/>
                </a:lnTo>
                <a:lnTo>
                  <a:pt x="420331" y="256540"/>
                </a:lnTo>
                <a:lnTo>
                  <a:pt x="420217" y="257886"/>
                </a:lnTo>
                <a:lnTo>
                  <a:pt x="420560" y="260350"/>
                </a:lnTo>
                <a:lnTo>
                  <a:pt x="421208" y="261620"/>
                </a:lnTo>
                <a:lnTo>
                  <a:pt x="415658" y="267970"/>
                </a:lnTo>
                <a:lnTo>
                  <a:pt x="410857" y="275590"/>
                </a:lnTo>
                <a:lnTo>
                  <a:pt x="406996" y="281940"/>
                </a:lnTo>
                <a:lnTo>
                  <a:pt x="406120" y="283337"/>
                </a:lnTo>
                <a:lnTo>
                  <a:pt x="401154" y="289560"/>
                </a:lnTo>
                <a:lnTo>
                  <a:pt x="396354" y="287020"/>
                </a:lnTo>
                <a:lnTo>
                  <a:pt x="393928" y="283337"/>
                </a:lnTo>
                <a:lnTo>
                  <a:pt x="393014" y="281940"/>
                </a:lnTo>
                <a:lnTo>
                  <a:pt x="388810" y="278130"/>
                </a:lnTo>
                <a:lnTo>
                  <a:pt x="387985" y="281940"/>
                </a:lnTo>
                <a:lnTo>
                  <a:pt x="387591" y="283337"/>
                </a:lnTo>
                <a:lnTo>
                  <a:pt x="385254" y="285750"/>
                </a:lnTo>
                <a:lnTo>
                  <a:pt x="382638" y="289560"/>
                </a:lnTo>
                <a:lnTo>
                  <a:pt x="382574" y="289128"/>
                </a:lnTo>
                <a:lnTo>
                  <a:pt x="382447" y="288290"/>
                </a:lnTo>
                <a:lnTo>
                  <a:pt x="382270" y="287020"/>
                </a:lnTo>
                <a:lnTo>
                  <a:pt x="382130" y="286105"/>
                </a:lnTo>
                <a:lnTo>
                  <a:pt x="382079" y="285750"/>
                </a:lnTo>
                <a:lnTo>
                  <a:pt x="377050" y="287020"/>
                </a:lnTo>
                <a:lnTo>
                  <a:pt x="373380" y="287020"/>
                </a:lnTo>
                <a:lnTo>
                  <a:pt x="372719" y="281940"/>
                </a:lnTo>
                <a:lnTo>
                  <a:pt x="371221" y="270510"/>
                </a:lnTo>
                <a:lnTo>
                  <a:pt x="371182" y="270319"/>
                </a:lnTo>
                <a:lnTo>
                  <a:pt x="371081" y="269455"/>
                </a:lnTo>
                <a:lnTo>
                  <a:pt x="371043" y="269240"/>
                </a:lnTo>
                <a:lnTo>
                  <a:pt x="372427" y="264160"/>
                </a:lnTo>
                <a:lnTo>
                  <a:pt x="375183" y="254000"/>
                </a:lnTo>
                <a:lnTo>
                  <a:pt x="383247" y="240030"/>
                </a:lnTo>
                <a:lnTo>
                  <a:pt x="392595" y="228701"/>
                </a:lnTo>
                <a:lnTo>
                  <a:pt x="392887" y="228701"/>
                </a:lnTo>
                <a:lnTo>
                  <a:pt x="398348" y="231140"/>
                </a:lnTo>
                <a:lnTo>
                  <a:pt x="404037" y="229870"/>
                </a:lnTo>
                <a:lnTo>
                  <a:pt x="406717" y="228701"/>
                </a:lnTo>
                <a:lnTo>
                  <a:pt x="409829" y="227330"/>
                </a:lnTo>
                <a:lnTo>
                  <a:pt x="415810" y="226060"/>
                </a:lnTo>
                <a:lnTo>
                  <a:pt x="423519" y="227330"/>
                </a:lnTo>
                <a:lnTo>
                  <a:pt x="430441" y="231140"/>
                </a:lnTo>
                <a:lnTo>
                  <a:pt x="435241" y="237490"/>
                </a:lnTo>
                <a:lnTo>
                  <a:pt x="436638" y="245110"/>
                </a:lnTo>
                <a:lnTo>
                  <a:pt x="442874" y="240030"/>
                </a:lnTo>
                <a:lnTo>
                  <a:pt x="442836" y="238760"/>
                </a:lnTo>
                <a:lnTo>
                  <a:pt x="442709" y="234950"/>
                </a:lnTo>
                <a:lnTo>
                  <a:pt x="442582" y="231140"/>
                </a:lnTo>
                <a:lnTo>
                  <a:pt x="441020" y="229082"/>
                </a:lnTo>
                <a:lnTo>
                  <a:pt x="441020" y="237490"/>
                </a:lnTo>
                <a:lnTo>
                  <a:pt x="439724" y="238760"/>
                </a:lnTo>
                <a:lnTo>
                  <a:pt x="436105" y="232410"/>
                </a:lnTo>
                <a:lnTo>
                  <a:pt x="430364" y="227330"/>
                </a:lnTo>
                <a:lnTo>
                  <a:pt x="422363" y="224790"/>
                </a:lnTo>
                <a:lnTo>
                  <a:pt x="411949" y="224790"/>
                </a:lnTo>
                <a:lnTo>
                  <a:pt x="420192" y="223520"/>
                </a:lnTo>
                <a:lnTo>
                  <a:pt x="428383" y="224790"/>
                </a:lnTo>
                <a:lnTo>
                  <a:pt x="435483" y="227330"/>
                </a:lnTo>
                <a:lnTo>
                  <a:pt x="440499" y="232410"/>
                </a:lnTo>
                <a:lnTo>
                  <a:pt x="440423" y="233680"/>
                </a:lnTo>
                <a:lnTo>
                  <a:pt x="440347" y="234950"/>
                </a:lnTo>
                <a:lnTo>
                  <a:pt x="441020" y="237490"/>
                </a:lnTo>
                <a:lnTo>
                  <a:pt x="441020" y="229082"/>
                </a:lnTo>
                <a:lnTo>
                  <a:pt x="437781" y="224790"/>
                </a:lnTo>
                <a:lnTo>
                  <a:pt x="435343" y="223520"/>
                </a:lnTo>
                <a:lnTo>
                  <a:pt x="430466" y="220980"/>
                </a:lnTo>
                <a:lnTo>
                  <a:pt x="439153" y="223520"/>
                </a:lnTo>
                <a:lnTo>
                  <a:pt x="446709" y="229870"/>
                </a:lnTo>
                <a:lnTo>
                  <a:pt x="454825" y="234950"/>
                </a:lnTo>
                <a:lnTo>
                  <a:pt x="465188" y="237490"/>
                </a:lnTo>
                <a:lnTo>
                  <a:pt x="472973" y="234950"/>
                </a:lnTo>
                <a:lnTo>
                  <a:pt x="475234" y="233680"/>
                </a:lnTo>
                <a:lnTo>
                  <a:pt x="479742" y="231140"/>
                </a:lnTo>
                <a:lnTo>
                  <a:pt x="483184" y="224790"/>
                </a:lnTo>
                <a:lnTo>
                  <a:pt x="483870" y="223520"/>
                </a:lnTo>
                <a:lnTo>
                  <a:pt x="483755" y="217170"/>
                </a:lnTo>
                <a:lnTo>
                  <a:pt x="483704" y="214630"/>
                </a:lnTo>
                <a:lnTo>
                  <a:pt x="479844" y="217792"/>
                </a:lnTo>
                <a:lnTo>
                  <a:pt x="479844" y="224790"/>
                </a:lnTo>
                <a:lnTo>
                  <a:pt x="467144" y="233680"/>
                </a:lnTo>
                <a:lnTo>
                  <a:pt x="453351" y="229870"/>
                </a:lnTo>
                <a:lnTo>
                  <a:pt x="438150" y="220980"/>
                </a:lnTo>
                <a:lnTo>
                  <a:pt x="421208" y="217170"/>
                </a:lnTo>
                <a:lnTo>
                  <a:pt x="436803" y="217170"/>
                </a:lnTo>
                <a:lnTo>
                  <a:pt x="450748" y="220980"/>
                </a:lnTo>
                <a:lnTo>
                  <a:pt x="464578" y="226060"/>
                </a:lnTo>
                <a:lnTo>
                  <a:pt x="479844" y="224790"/>
                </a:lnTo>
                <a:lnTo>
                  <a:pt x="479844" y="217792"/>
                </a:lnTo>
                <a:lnTo>
                  <a:pt x="472833" y="223520"/>
                </a:lnTo>
                <a:lnTo>
                  <a:pt x="458622" y="220980"/>
                </a:lnTo>
                <a:lnTo>
                  <a:pt x="446951" y="217170"/>
                </a:lnTo>
                <a:lnTo>
                  <a:pt x="443064" y="215900"/>
                </a:lnTo>
                <a:lnTo>
                  <a:pt x="428752" y="213461"/>
                </a:lnTo>
                <a:lnTo>
                  <a:pt x="427774" y="213461"/>
                </a:lnTo>
                <a:lnTo>
                  <a:pt x="437807" y="210820"/>
                </a:lnTo>
                <a:lnTo>
                  <a:pt x="447890" y="210820"/>
                </a:lnTo>
                <a:lnTo>
                  <a:pt x="457530" y="213461"/>
                </a:lnTo>
                <a:lnTo>
                  <a:pt x="457352" y="213461"/>
                </a:lnTo>
                <a:lnTo>
                  <a:pt x="464413" y="217170"/>
                </a:lnTo>
                <a:lnTo>
                  <a:pt x="471093" y="205740"/>
                </a:lnTo>
                <a:lnTo>
                  <a:pt x="469366" y="193040"/>
                </a:lnTo>
                <a:lnTo>
                  <a:pt x="469239" y="192151"/>
                </a:lnTo>
                <a:lnTo>
                  <a:pt x="469188" y="191770"/>
                </a:lnTo>
                <a:lnTo>
                  <a:pt x="468922" y="191477"/>
                </a:lnTo>
                <a:lnTo>
                  <a:pt x="468922" y="201930"/>
                </a:lnTo>
                <a:lnTo>
                  <a:pt x="465175" y="213360"/>
                </a:lnTo>
                <a:lnTo>
                  <a:pt x="458025" y="210820"/>
                </a:lnTo>
                <a:lnTo>
                  <a:pt x="447294" y="207010"/>
                </a:lnTo>
                <a:lnTo>
                  <a:pt x="429298" y="209550"/>
                </a:lnTo>
                <a:lnTo>
                  <a:pt x="412076" y="218440"/>
                </a:lnTo>
                <a:lnTo>
                  <a:pt x="396532" y="226060"/>
                </a:lnTo>
                <a:lnTo>
                  <a:pt x="410248" y="217170"/>
                </a:lnTo>
                <a:lnTo>
                  <a:pt x="423037" y="207010"/>
                </a:lnTo>
                <a:lnTo>
                  <a:pt x="434721" y="194310"/>
                </a:lnTo>
                <a:lnTo>
                  <a:pt x="443001" y="184213"/>
                </a:lnTo>
                <a:lnTo>
                  <a:pt x="434276" y="189230"/>
                </a:lnTo>
                <a:lnTo>
                  <a:pt x="425030" y="200660"/>
                </a:lnTo>
                <a:lnTo>
                  <a:pt x="421055" y="207010"/>
                </a:lnTo>
                <a:lnTo>
                  <a:pt x="415036" y="212090"/>
                </a:lnTo>
                <a:lnTo>
                  <a:pt x="408901" y="215900"/>
                </a:lnTo>
                <a:lnTo>
                  <a:pt x="402386" y="219710"/>
                </a:lnTo>
                <a:lnTo>
                  <a:pt x="396024" y="222250"/>
                </a:lnTo>
                <a:lnTo>
                  <a:pt x="390359" y="226060"/>
                </a:lnTo>
                <a:lnTo>
                  <a:pt x="383222" y="234950"/>
                </a:lnTo>
                <a:lnTo>
                  <a:pt x="377367" y="243840"/>
                </a:lnTo>
                <a:lnTo>
                  <a:pt x="372414" y="252730"/>
                </a:lnTo>
                <a:lnTo>
                  <a:pt x="368757" y="262166"/>
                </a:lnTo>
                <a:lnTo>
                  <a:pt x="368757" y="287020"/>
                </a:lnTo>
                <a:lnTo>
                  <a:pt x="366318" y="287020"/>
                </a:lnTo>
                <a:lnTo>
                  <a:pt x="366433" y="285750"/>
                </a:lnTo>
                <a:lnTo>
                  <a:pt x="366547" y="284543"/>
                </a:lnTo>
                <a:lnTo>
                  <a:pt x="366649" y="283337"/>
                </a:lnTo>
                <a:lnTo>
                  <a:pt x="366445" y="281940"/>
                </a:lnTo>
                <a:lnTo>
                  <a:pt x="367614" y="283337"/>
                </a:lnTo>
                <a:lnTo>
                  <a:pt x="368249" y="284543"/>
                </a:lnTo>
                <a:lnTo>
                  <a:pt x="368757" y="287020"/>
                </a:lnTo>
                <a:lnTo>
                  <a:pt x="368757" y="262166"/>
                </a:lnTo>
                <a:lnTo>
                  <a:pt x="386524" y="224790"/>
                </a:lnTo>
                <a:lnTo>
                  <a:pt x="405104" y="214630"/>
                </a:lnTo>
                <a:lnTo>
                  <a:pt x="421982" y="201930"/>
                </a:lnTo>
                <a:lnTo>
                  <a:pt x="438200" y="175260"/>
                </a:lnTo>
                <a:lnTo>
                  <a:pt x="442036" y="175260"/>
                </a:lnTo>
                <a:lnTo>
                  <a:pt x="443001" y="184213"/>
                </a:lnTo>
                <a:lnTo>
                  <a:pt x="445122" y="181610"/>
                </a:lnTo>
                <a:lnTo>
                  <a:pt x="458152" y="184213"/>
                </a:lnTo>
                <a:lnTo>
                  <a:pt x="457949" y="184213"/>
                </a:lnTo>
                <a:lnTo>
                  <a:pt x="466140" y="190500"/>
                </a:lnTo>
                <a:lnTo>
                  <a:pt x="468922" y="201930"/>
                </a:lnTo>
                <a:lnTo>
                  <a:pt x="468922" y="191477"/>
                </a:lnTo>
                <a:lnTo>
                  <a:pt x="460260" y="181610"/>
                </a:lnTo>
                <a:lnTo>
                  <a:pt x="445897" y="177800"/>
                </a:lnTo>
                <a:lnTo>
                  <a:pt x="445897" y="175260"/>
                </a:lnTo>
                <a:lnTo>
                  <a:pt x="445897" y="173990"/>
                </a:lnTo>
                <a:lnTo>
                  <a:pt x="445897" y="172720"/>
                </a:lnTo>
                <a:lnTo>
                  <a:pt x="439026" y="173990"/>
                </a:lnTo>
                <a:lnTo>
                  <a:pt x="438404" y="170180"/>
                </a:lnTo>
                <a:lnTo>
                  <a:pt x="438188" y="168910"/>
                </a:lnTo>
                <a:lnTo>
                  <a:pt x="448398" y="167640"/>
                </a:lnTo>
                <a:lnTo>
                  <a:pt x="457593" y="165100"/>
                </a:lnTo>
                <a:lnTo>
                  <a:pt x="465759" y="162560"/>
                </a:lnTo>
                <a:lnTo>
                  <a:pt x="468134" y="161290"/>
                </a:lnTo>
                <a:lnTo>
                  <a:pt x="472897" y="158750"/>
                </a:lnTo>
                <a:lnTo>
                  <a:pt x="473544" y="157746"/>
                </a:lnTo>
                <a:lnTo>
                  <a:pt x="473659" y="157581"/>
                </a:lnTo>
                <a:lnTo>
                  <a:pt x="479171" y="149009"/>
                </a:lnTo>
                <a:lnTo>
                  <a:pt x="479488" y="149009"/>
                </a:lnTo>
                <a:lnTo>
                  <a:pt x="479361" y="147878"/>
                </a:lnTo>
                <a:lnTo>
                  <a:pt x="479298" y="147383"/>
                </a:lnTo>
                <a:lnTo>
                  <a:pt x="479183" y="146354"/>
                </a:lnTo>
                <a:lnTo>
                  <a:pt x="479132" y="145897"/>
                </a:lnTo>
                <a:lnTo>
                  <a:pt x="479018" y="144907"/>
                </a:lnTo>
                <a:lnTo>
                  <a:pt x="478904" y="143827"/>
                </a:lnTo>
                <a:lnTo>
                  <a:pt x="478777" y="142748"/>
                </a:lnTo>
                <a:lnTo>
                  <a:pt x="478663" y="141719"/>
                </a:lnTo>
                <a:lnTo>
                  <a:pt x="478548" y="140766"/>
                </a:lnTo>
                <a:lnTo>
                  <a:pt x="478434" y="139700"/>
                </a:lnTo>
                <a:lnTo>
                  <a:pt x="478320" y="138671"/>
                </a:lnTo>
                <a:lnTo>
                  <a:pt x="478193" y="137553"/>
                </a:lnTo>
                <a:lnTo>
                  <a:pt x="478091" y="136702"/>
                </a:lnTo>
                <a:lnTo>
                  <a:pt x="478015" y="135953"/>
                </a:lnTo>
                <a:lnTo>
                  <a:pt x="476986" y="131495"/>
                </a:lnTo>
                <a:lnTo>
                  <a:pt x="476986" y="149009"/>
                </a:lnTo>
                <a:lnTo>
                  <a:pt x="476618" y="149009"/>
                </a:lnTo>
                <a:lnTo>
                  <a:pt x="469798" y="157492"/>
                </a:lnTo>
                <a:lnTo>
                  <a:pt x="468249" y="153809"/>
                </a:lnTo>
                <a:lnTo>
                  <a:pt x="467868" y="153809"/>
                </a:lnTo>
                <a:lnTo>
                  <a:pt x="471068" y="152400"/>
                </a:lnTo>
                <a:lnTo>
                  <a:pt x="470966" y="145897"/>
                </a:lnTo>
                <a:lnTo>
                  <a:pt x="470865" y="144907"/>
                </a:lnTo>
                <a:lnTo>
                  <a:pt x="470750" y="143827"/>
                </a:lnTo>
                <a:lnTo>
                  <a:pt x="470623" y="142608"/>
                </a:lnTo>
                <a:lnTo>
                  <a:pt x="470535" y="141719"/>
                </a:lnTo>
                <a:lnTo>
                  <a:pt x="470446" y="140766"/>
                </a:lnTo>
                <a:lnTo>
                  <a:pt x="470331" y="139700"/>
                </a:lnTo>
                <a:lnTo>
                  <a:pt x="465924" y="127215"/>
                </a:lnTo>
                <a:lnTo>
                  <a:pt x="465836" y="127000"/>
                </a:lnTo>
                <a:lnTo>
                  <a:pt x="462521" y="115900"/>
                </a:lnTo>
                <a:lnTo>
                  <a:pt x="462648" y="113665"/>
                </a:lnTo>
                <a:lnTo>
                  <a:pt x="462864" y="111760"/>
                </a:lnTo>
                <a:lnTo>
                  <a:pt x="462991" y="110667"/>
                </a:lnTo>
                <a:lnTo>
                  <a:pt x="463054" y="110134"/>
                </a:lnTo>
                <a:lnTo>
                  <a:pt x="463181" y="109054"/>
                </a:lnTo>
                <a:lnTo>
                  <a:pt x="463296" y="107950"/>
                </a:lnTo>
                <a:lnTo>
                  <a:pt x="463321" y="107759"/>
                </a:lnTo>
                <a:lnTo>
                  <a:pt x="463435" y="106845"/>
                </a:lnTo>
                <a:lnTo>
                  <a:pt x="463537" y="105930"/>
                </a:lnTo>
                <a:lnTo>
                  <a:pt x="463588" y="105422"/>
                </a:lnTo>
                <a:lnTo>
                  <a:pt x="463753" y="105422"/>
                </a:lnTo>
                <a:lnTo>
                  <a:pt x="465137" y="106489"/>
                </a:lnTo>
                <a:lnTo>
                  <a:pt x="467487" y="105422"/>
                </a:lnTo>
                <a:lnTo>
                  <a:pt x="470852" y="106845"/>
                </a:lnTo>
                <a:lnTo>
                  <a:pt x="471462" y="106845"/>
                </a:lnTo>
                <a:lnTo>
                  <a:pt x="473684" y="110667"/>
                </a:lnTo>
                <a:lnTo>
                  <a:pt x="473189" y="110667"/>
                </a:lnTo>
                <a:lnTo>
                  <a:pt x="470687" y="111760"/>
                </a:lnTo>
                <a:lnTo>
                  <a:pt x="470636" y="114566"/>
                </a:lnTo>
                <a:lnTo>
                  <a:pt x="472630" y="127000"/>
                </a:lnTo>
                <a:lnTo>
                  <a:pt x="476326" y="138430"/>
                </a:lnTo>
                <a:lnTo>
                  <a:pt x="476440" y="140233"/>
                </a:lnTo>
                <a:lnTo>
                  <a:pt x="476567" y="142240"/>
                </a:lnTo>
                <a:lnTo>
                  <a:pt x="476694" y="144259"/>
                </a:lnTo>
                <a:lnTo>
                  <a:pt x="476796" y="145897"/>
                </a:lnTo>
                <a:lnTo>
                  <a:pt x="476885" y="147383"/>
                </a:lnTo>
                <a:lnTo>
                  <a:pt x="476986" y="149009"/>
                </a:lnTo>
                <a:lnTo>
                  <a:pt x="476986" y="131495"/>
                </a:lnTo>
                <a:lnTo>
                  <a:pt x="474853" y="122224"/>
                </a:lnTo>
                <a:lnTo>
                  <a:pt x="474903" y="120650"/>
                </a:lnTo>
                <a:lnTo>
                  <a:pt x="475030" y="119380"/>
                </a:lnTo>
                <a:lnTo>
                  <a:pt x="475145" y="118110"/>
                </a:lnTo>
                <a:lnTo>
                  <a:pt x="475272" y="116840"/>
                </a:lnTo>
                <a:lnTo>
                  <a:pt x="475386" y="115570"/>
                </a:lnTo>
                <a:lnTo>
                  <a:pt x="475500" y="114300"/>
                </a:lnTo>
                <a:lnTo>
                  <a:pt x="475627" y="113030"/>
                </a:lnTo>
                <a:lnTo>
                  <a:pt x="475742" y="111760"/>
                </a:lnTo>
                <a:lnTo>
                  <a:pt x="475843" y="110667"/>
                </a:lnTo>
                <a:lnTo>
                  <a:pt x="475957" y="109537"/>
                </a:lnTo>
                <a:lnTo>
                  <a:pt x="475983" y="109220"/>
                </a:lnTo>
                <a:lnTo>
                  <a:pt x="482219" y="113030"/>
                </a:lnTo>
                <a:lnTo>
                  <a:pt x="490029" y="115570"/>
                </a:lnTo>
                <a:lnTo>
                  <a:pt x="498360" y="118110"/>
                </a:lnTo>
                <a:lnTo>
                  <a:pt x="501091" y="127825"/>
                </a:lnTo>
                <a:lnTo>
                  <a:pt x="494233" y="145897"/>
                </a:lnTo>
                <a:lnTo>
                  <a:pt x="491769" y="153809"/>
                </a:lnTo>
                <a:lnTo>
                  <a:pt x="491642" y="154203"/>
                </a:lnTo>
                <a:lnTo>
                  <a:pt x="491566" y="154444"/>
                </a:lnTo>
                <a:lnTo>
                  <a:pt x="491464" y="155181"/>
                </a:lnTo>
                <a:lnTo>
                  <a:pt x="493661" y="165100"/>
                </a:lnTo>
                <a:lnTo>
                  <a:pt x="498640" y="175260"/>
                </a:lnTo>
                <a:lnTo>
                  <a:pt x="500964" y="182880"/>
                </a:lnTo>
                <a:lnTo>
                  <a:pt x="501332" y="184213"/>
                </a:lnTo>
                <a:lnTo>
                  <a:pt x="496811" y="193040"/>
                </a:lnTo>
                <a:lnTo>
                  <a:pt x="504698" y="191770"/>
                </a:lnTo>
                <a:lnTo>
                  <a:pt x="508584" y="189230"/>
                </a:lnTo>
                <a:lnTo>
                  <a:pt x="510527" y="187960"/>
                </a:lnTo>
                <a:lnTo>
                  <a:pt x="513740" y="181610"/>
                </a:lnTo>
                <a:lnTo>
                  <a:pt x="513791" y="173990"/>
                </a:lnTo>
                <a:lnTo>
                  <a:pt x="512826" y="168910"/>
                </a:lnTo>
                <a:lnTo>
                  <a:pt x="506907" y="166370"/>
                </a:lnTo>
                <a:lnTo>
                  <a:pt x="506844" y="161290"/>
                </a:lnTo>
                <a:lnTo>
                  <a:pt x="511695" y="165100"/>
                </a:lnTo>
                <a:lnTo>
                  <a:pt x="510844" y="163830"/>
                </a:lnTo>
                <a:lnTo>
                  <a:pt x="509219" y="161290"/>
                </a:lnTo>
                <a:lnTo>
                  <a:pt x="508469" y="160147"/>
                </a:lnTo>
                <a:lnTo>
                  <a:pt x="508342" y="157581"/>
                </a:lnTo>
                <a:lnTo>
                  <a:pt x="508508" y="157581"/>
                </a:lnTo>
                <a:lnTo>
                  <a:pt x="506399" y="156324"/>
                </a:lnTo>
                <a:lnTo>
                  <a:pt x="506158" y="156324"/>
                </a:lnTo>
                <a:lnTo>
                  <a:pt x="504952" y="161048"/>
                </a:lnTo>
                <a:lnTo>
                  <a:pt x="504888" y="161290"/>
                </a:lnTo>
                <a:lnTo>
                  <a:pt x="508520" y="171450"/>
                </a:lnTo>
                <a:lnTo>
                  <a:pt x="510730" y="181610"/>
                </a:lnTo>
                <a:lnTo>
                  <a:pt x="504532" y="189230"/>
                </a:lnTo>
                <a:lnTo>
                  <a:pt x="503161" y="179070"/>
                </a:lnTo>
                <a:lnTo>
                  <a:pt x="498614" y="168910"/>
                </a:lnTo>
                <a:lnTo>
                  <a:pt x="494944" y="160147"/>
                </a:lnTo>
                <a:lnTo>
                  <a:pt x="495007" y="158750"/>
                </a:lnTo>
                <a:lnTo>
                  <a:pt x="495122" y="157581"/>
                </a:lnTo>
                <a:lnTo>
                  <a:pt x="495236" y="156324"/>
                </a:lnTo>
                <a:lnTo>
                  <a:pt x="495363" y="154965"/>
                </a:lnTo>
                <a:lnTo>
                  <a:pt x="495465" y="153809"/>
                </a:lnTo>
                <a:lnTo>
                  <a:pt x="495566" y="152666"/>
                </a:lnTo>
                <a:lnTo>
                  <a:pt x="495693" y="151307"/>
                </a:lnTo>
                <a:lnTo>
                  <a:pt x="495820" y="149910"/>
                </a:lnTo>
                <a:lnTo>
                  <a:pt x="495896" y="149009"/>
                </a:lnTo>
                <a:lnTo>
                  <a:pt x="495998" y="147878"/>
                </a:lnTo>
                <a:lnTo>
                  <a:pt x="499160" y="140081"/>
                </a:lnTo>
                <a:lnTo>
                  <a:pt x="499224" y="139903"/>
                </a:lnTo>
                <a:lnTo>
                  <a:pt x="499313" y="139700"/>
                </a:lnTo>
                <a:lnTo>
                  <a:pt x="505421" y="139700"/>
                </a:lnTo>
                <a:lnTo>
                  <a:pt x="504063" y="128270"/>
                </a:lnTo>
                <a:lnTo>
                  <a:pt x="503948" y="127215"/>
                </a:lnTo>
                <a:lnTo>
                  <a:pt x="503923" y="127000"/>
                </a:lnTo>
                <a:lnTo>
                  <a:pt x="503796" y="125996"/>
                </a:lnTo>
                <a:lnTo>
                  <a:pt x="503770" y="125730"/>
                </a:lnTo>
                <a:lnTo>
                  <a:pt x="503656" y="124828"/>
                </a:lnTo>
                <a:lnTo>
                  <a:pt x="503555" y="123964"/>
                </a:lnTo>
                <a:lnTo>
                  <a:pt x="503466" y="123190"/>
                </a:lnTo>
                <a:lnTo>
                  <a:pt x="501929" y="121920"/>
                </a:lnTo>
                <a:lnTo>
                  <a:pt x="502031" y="120650"/>
                </a:lnTo>
                <a:lnTo>
                  <a:pt x="502119" y="119380"/>
                </a:lnTo>
                <a:lnTo>
                  <a:pt x="502221" y="118110"/>
                </a:lnTo>
                <a:lnTo>
                  <a:pt x="506857" y="119380"/>
                </a:lnTo>
                <a:lnTo>
                  <a:pt x="506742" y="120650"/>
                </a:lnTo>
                <a:lnTo>
                  <a:pt x="506615" y="121920"/>
                </a:lnTo>
                <a:lnTo>
                  <a:pt x="506552" y="128270"/>
                </a:lnTo>
                <a:lnTo>
                  <a:pt x="506679" y="129400"/>
                </a:lnTo>
                <a:lnTo>
                  <a:pt x="506717" y="129667"/>
                </a:lnTo>
                <a:lnTo>
                  <a:pt x="506831" y="130670"/>
                </a:lnTo>
                <a:lnTo>
                  <a:pt x="506996" y="130517"/>
                </a:lnTo>
                <a:lnTo>
                  <a:pt x="508596" y="127215"/>
                </a:lnTo>
                <a:lnTo>
                  <a:pt x="508698" y="127000"/>
                </a:lnTo>
                <a:lnTo>
                  <a:pt x="507365" y="122224"/>
                </a:lnTo>
                <a:lnTo>
                  <a:pt x="507276" y="121920"/>
                </a:lnTo>
                <a:lnTo>
                  <a:pt x="506844" y="118110"/>
                </a:lnTo>
                <a:lnTo>
                  <a:pt x="510895" y="119380"/>
                </a:lnTo>
                <a:lnTo>
                  <a:pt x="510794" y="121920"/>
                </a:lnTo>
                <a:lnTo>
                  <a:pt x="510705" y="130810"/>
                </a:lnTo>
                <a:lnTo>
                  <a:pt x="513664" y="129540"/>
                </a:lnTo>
                <a:lnTo>
                  <a:pt x="511302" y="122224"/>
                </a:lnTo>
                <a:lnTo>
                  <a:pt x="511200" y="121920"/>
                </a:lnTo>
                <a:lnTo>
                  <a:pt x="512241" y="120650"/>
                </a:lnTo>
                <a:lnTo>
                  <a:pt x="515569" y="121869"/>
                </a:lnTo>
                <a:lnTo>
                  <a:pt x="516102" y="120650"/>
                </a:lnTo>
                <a:lnTo>
                  <a:pt x="519442" y="121920"/>
                </a:lnTo>
                <a:lnTo>
                  <a:pt x="519328" y="123190"/>
                </a:lnTo>
                <a:lnTo>
                  <a:pt x="519214" y="124460"/>
                </a:lnTo>
                <a:lnTo>
                  <a:pt x="519188" y="130810"/>
                </a:lnTo>
                <a:lnTo>
                  <a:pt x="520522" y="129540"/>
                </a:lnTo>
                <a:lnTo>
                  <a:pt x="521385" y="125996"/>
                </a:lnTo>
                <a:lnTo>
                  <a:pt x="523113" y="129400"/>
                </a:lnTo>
                <a:lnTo>
                  <a:pt x="523087" y="129667"/>
                </a:lnTo>
                <a:lnTo>
                  <a:pt x="516991" y="138430"/>
                </a:lnTo>
                <a:lnTo>
                  <a:pt x="510489" y="149009"/>
                </a:lnTo>
                <a:lnTo>
                  <a:pt x="510857" y="149009"/>
                </a:lnTo>
                <a:lnTo>
                  <a:pt x="513829" y="160147"/>
                </a:lnTo>
                <a:lnTo>
                  <a:pt x="514299" y="160147"/>
                </a:lnTo>
                <a:lnTo>
                  <a:pt x="519176" y="161290"/>
                </a:lnTo>
                <a:lnTo>
                  <a:pt x="524624" y="160147"/>
                </a:lnTo>
                <a:lnTo>
                  <a:pt x="530910" y="160147"/>
                </a:lnTo>
                <a:lnTo>
                  <a:pt x="534619" y="162560"/>
                </a:lnTo>
                <a:lnTo>
                  <a:pt x="533374" y="163830"/>
                </a:lnTo>
                <a:lnTo>
                  <a:pt x="530275" y="161290"/>
                </a:lnTo>
                <a:lnTo>
                  <a:pt x="526897" y="161290"/>
                </a:lnTo>
                <a:lnTo>
                  <a:pt x="519861" y="162560"/>
                </a:lnTo>
                <a:lnTo>
                  <a:pt x="514019" y="165582"/>
                </a:lnTo>
                <a:lnTo>
                  <a:pt x="517842" y="166370"/>
                </a:lnTo>
                <a:lnTo>
                  <a:pt x="524865" y="166370"/>
                </a:lnTo>
                <a:lnTo>
                  <a:pt x="532307" y="165100"/>
                </a:lnTo>
                <a:lnTo>
                  <a:pt x="534771" y="167640"/>
                </a:lnTo>
                <a:lnTo>
                  <a:pt x="530923" y="172720"/>
                </a:lnTo>
                <a:lnTo>
                  <a:pt x="532307" y="175260"/>
                </a:lnTo>
                <a:lnTo>
                  <a:pt x="537184" y="170180"/>
                </a:lnTo>
                <a:lnTo>
                  <a:pt x="539203" y="165582"/>
                </a:lnTo>
                <a:lnTo>
                  <a:pt x="539305" y="165341"/>
                </a:lnTo>
                <a:lnTo>
                  <a:pt x="539407" y="165100"/>
                </a:lnTo>
                <a:lnTo>
                  <a:pt x="539965" y="163830"/>
                </a:lnTo>
                <a:lnTo>
                  <a:pt x="539889" y="162560"/>
                </a:lnTo>
                <a:lnTo>
                  <a:pt x="539800" y="161048"/>
                </a:lnTo>
                <a:lnTo>
                  <a:pt x="539686" y="159092"/>
                </a:lnTo>
                <a:lnTo>
                  <a:pt x="539661" y="158750"/>
                </a:lnTo>
                <a:lnTo>
                  <a:pt x="539546" y="156883"/>
                </a:lnTo>
                <a:lnTo>
                  <a:pt x="539508" y="156324"/>
                </a:lnTo>
                <a:lnTo>
                  <a:pt x="539661" y="156324"/>
                </a:lnTo>
                <a:lnTo>
                  <a:pt x="535787" y="153314"/>
                </a:lnTo>
                <a:lnTo>
                  <a:pt x="535889" y="154444"/>
                </a:lnTo>
                <a:lnTo>
                  <a:pt x="536930" y="158750"/>
                </a:lnTo>
                <a:lnTo>
                  <a:pt x="533857" y="156324"/>
                </a:lnTo>
                <a:lnTo>
                  <a:pt x="532892" y="156324"/>
                </a:lnTo>
                <a:lnTo>
                  <a:pt x="524192" y="157581"/>
                </a:lnTo>
                <a:lnTo>
                  <a:pt x="524370" y="157581"/>
                </a:lnTo>
                <a:lnTo>
                  <a:pt x="518414" y="158750"/>
                </a:lnTo>
                <a:lnTo>
                  <a:pt x="514197" y="149517"/>
                </a:lnTo>
                <a:lnTo>
                  <a:pt x="514083" y="149275"/>
                </a:lnTo>
                <a:lnTo>
                  <a:pt x="513969" y="149009"/>
                </a:lnTo>
                <a:lnTo>
                  <a:pt x="513524" y="149009"/>
                </a:lnTo>
                <a:lnTo>
                  <a:pt x="520001" y="138430"/>
                </a:lnTo>
                <a:lnTo>
                  <a:pt x="526122" y="129667"/>
                </a:lnTo>
                <a:lnTo>
                  <a:pt x="526148" y="129400"/>
                </a:lnTo>
                <a:lnTo>
                  <a:pt x="523265" y="123190"/>
                </a:lnTo>
                <a:lnTo>
                  <a:pt x="522084" y="120650"/>
                </a:lnTo>
                <a:lnTo>
                  <a:pt x="521614" y="119634"/>
                </a:lnTo>
                <a:lnTo>
                  <a:pt x="521500" y="119380"/>
                </a:lnTo>
                <a:lnTo>
                  <a:pt x="518655" y="118110"/>
                </a:lnTo>
                <a:lnTo>
                  <a:pt x="515810" y="116840"/>
                </a:lnTo>
                <a:lnTo>
                  <a:pt x="509066" y="115570"/>
                </a:lnTo>
                <a:lnTo>
                  <a:pt x="501777" y="115570"/>
                </a:lnTo>
                <a:lnTo>
                  <a:pt x="494499" y="114300"/>
                </a:lnTo>
                <a:lnTo>
                  <a:pt x="482409" y="109220"/>
                </a:lnTo>
                <a:lnTo>
                  <a:pt x="476758" y="106845"/>
                </a:lnTo>
                <a:lnTo>
                  <a:pt x="476935" y="106845"/>
                </a:lnTo>
                <a:lnTo>
                  <a:pt x="471944" y="105422"/>
                </a:lnTo>
                <a:lnTo>
                  <a:pt x="467474" y="104140"/>
                </a:lnTo>
                <a:lnTo>
                  <a:pt x="458470" y="106845"/>
                </a:lnTo>
                <a:lnTo>
                  <a:pt x="459003" y="106845"/>
                </a:lnTo>
                <a:lnTo>
                  <a:pt x="458952" y="107759"/>
                </a:lnTo>
                <a:lnTo>
                  <a:pt x="458863" y="109054"/>
                </a:lnTo>
                <a:lnTo>
                  <a:pt x="458787" y="110134"/>
                </a:lnTo>
                <a:lnTo>
                  <a:pt x="458685" y="111760"/>
                </a:lnTo>
                <a:lnTo>
                  <a:pt x="458558" y="113665"/>
                </a:lnTo>
                <a:lnTo>
                  <a:pt x="458431" y="115570"/>
                </a:lnTo>
                <a:lnTo>
                  <a:pt x="461645" y="123190"/>
                </a:lnTo>
                <a:lnTo>
                  <a:pt x="465264" y="130517"/>
                </a:lnTo>
                <a:lnTo>
                  <a:pt x="466166" y="132384"/>
                </a:lnTo>
                <a:lnTo>
                  <a:pt x="469049" y="139700"/>
                </a:lnTo>
                <a:lnTo>
                  <a:pt x="469150" y="149910"/>
                </a:lnTo>
                <a:lnTo>
                  <a:pt x="465175" y="158750"/>
                </a:lnTo>
                <a:lnTo>
                  <a:pt x="462483" y="160147"/>
                </a:lnTo>
                <a:lnTo>
                  <a:pt x="460667" y="161048"/>
                </a:lnTo>
                <a:lnTo>
                  <a:pt x="457708" y="162560"/>
                </a:lnTo>
                <a:lnTo>
                  <a:pt x="447446" y="165100"/>
                </a:lnTo>
                <a:lnTo>
                  <a:pt x="454685" y="160147"/>
                </a:lnTo>
                <a:lnTo>
                  <a:pt x="455536" y="160147"/>
                </a:lnTo>
                <a:lnTo>
                  <a:pt x="460667" y="161048"/>
                </a:lnTo>
                <a:lnTo>
                  <a:pt x="462457" y="160147"/>
                </a:lnTo>
                <a:lnTo>
                  <a:pt x="465137" y="153809"/>
                </a:lnTo>
                <a:lnTo>
                  <a:pt x="465251" y="149517"/>
                </a:lnTo>
                <a:lnTo>
                  <a:pt x="465378" y="141719"/>
                </a:lnTo>
                <a:lnTo>
                  <a:pt x="465404" y="139700"/>
                </a:lnTo>
                <a:lnTo>
                  <a:pt x="459282" y="125996"/>
                </a:lnTo>
                <a:lnTo>
                  <a:pt x="459155" y="125730"/>
                </a:lnTo>
                <a:lnTo>
                  <a:pt x="454774" y="111760"/>
                </a:lnTo>
                <a:lnTo>
                  <a:pt x="460362" y="100698"/>
                </a:lnTo>
                <a:lnTo>
                  <a:pt x="460463" y="100507"/>
                </a:lnTo>
                <a:lnTo>
                  <a:pt x="460552" y="100330"/>
                </a:lnTo>
                <a:lnTo>
                  <a:pt x="470636" y="101714"/>
                </a:lnTo>
                <a:lnTo>
                  <a:pt x="470154" y="101714"/>
                </a:lnTo>
                <a:lnTo>
                  <a:pt x="477507" y="104140"/>
                </a:lnTo>
                <a:lnTo>
                  <a:pt x="485203" y="107950"/>
                </a:lnTo>
                <a:lnTo>
                  <a:pt x="495134" y="110667"/>
                </a:lnTo>
                <a:lnTo>
                  <a:pt x="495325" y="110667"/>
                </a:lnTo>
                <a:lnTo>
                  <a:pt x="506577" y="113030"/>
                </a:lnTo>
                <a:lnTo>
                  <a:pt x="518020" y="115570"/>
                </a:lnTo>
                <a:lnTo>
                  <a:pt x="526389" y="119380"/>
                </a:lnTo>
                <a:lnTo>
                  <a:pt x="529183" y="129400"/>
                </a:lnTo>
                <a:lnTo>
                  <a:pt x="529158" y="129667"/>
                </a:lnTo>
                <a:lnTo>
                  <a:pt x="526364" y="135483"/>
                </a:lnTo>
                <a:lnTo>
                  <a:pt x="526122" y="135953"/>
                </a:lnTo>
                <a:lnTo>
                  <a:pt x="520712" y="142240"/>
                </a:lnTo>
                <a:lnTo>
                  <a:pt x="516763" y="149009"/>
                </a:lnTo>
                <a:lnTo>
                  <a:pt x="517131" y="149009"/>
                </a:lnTo>
                <a:lnTo>
                  <a:pt x="519074" y="155803"/>
                </a:lnTo>
                <a:lnTo>
                  <a:pt x="519150" y="156070"/>
                </a:lnTo>
                <a:lnTo>
                  <a:pt x="519226" y="156324"/>
                </a:lnTo>
                <a:lnTo>
                  <a:pt x="525030" y="156324"/>
                </a:lnTo>
                <a:lnTo>
                  <a:pt x="527685" y="154965"/>
                </a:lnTo>
                <a:lnTo>
                  <a:pt x="533387" y="152006"/>
                </a:lnTo>
                <a:lnTo>
                  <a:pt x="533831" y="152006"/>
                </a:lnTo>
                <a:lnTo>
                  <a:pt x="534619" y="152400"/>
                </a:lnTo>
                <a:lnTo>
                  <a:pt x="535571" y="153162"/>
                </a:lnTo>
                <a:lnTo>
                  <a:pt x="535457" y="152666"/>
                </a:lnTo>
                <a:lnTo>
                  <a:pt x="535355" y="152209"/>
                </a:lnTo>
                <a:lnTo>
                  <a:pt x="535305" y="152006"/>
                </a:lnTo>
                <a:lnTo>
                  <a:pt x="535178" y="151498"/>
                </a:lnTo>
                <a:lnTo>
                  <a:pt x="535089" y="151130"/>
                </a:lnTo>
                <a:lnTo>
                  <a:pt x="533603" y="151904"/>
                </a:lnTo>
                <a:lnTo>
                  <a:pt x="529628" y="149910"/>
                </a:lnTo>
                <a:lnTo>
                  <a:pt x="529475" y="149910"/>
                </a:lnTo>
                <a:lnTo>
                  <a:pt x="525564" y="154952"/>
                </a:lnTo>
                <a:lnTo>
                  <a:pt x="521258" y="153809"/>
                </a:lnTo>
                <a:lnTo>
                  <a:pt x="520725" y="153809"/>
                </a:lnTo>
                <a:lnTo>
                  <a:pt x="520674" y="145897"/>
                </a:lnTo>
                <a:lnTo>
                  <a:pt x="520814" y="145897"/>
                </a:lnTo>
                <a:lnTo>
                  <a:pt x="528129" y="137325"/>
                </a:lnTo>
                <a:lnTo>
                  <a:pt x="528396" y="136944"/>
                </a:lnTo>
                <a:lnTo>
                  <a:pt x="531342" y="132384"/>
                </a:lnTo>
                <a:lnTo>
                  <a:pt x="531266" y="130111"/>
                </a:lnTo>
                <a:lnTo>
                  <a:pt x="530720" y="125996"/>
                </a:lnTo>
                <a:lnTo>
                  <a:pt x="530682" y="125730"/>
                </a:lnTo>
                <a:lnTo>
                  <a:pt x="530555" y="124828"/>
                </a:lnTo>
                <a:lnTo>
                  <a:pt x="530440" y="123964"/>
                </a:lnTo>
                <a:lnTo>
                  <a:pt x="530339" y="123190"/>
                </a:lnTo>
                <a:lnTo>
                  <a:pt x="530288" y="122834"/>
                </a:lnTo>
                <a:lnTo>
                  <a:pt x="530161" y="121920"/>
                </a:lnTo>
                <a:lnTo>
                  <a:pt x="524471" y="114300"/>
                </a:lnTo>
                <a:lnTo>
                  <a:pt x="515759" y="111760"/>
                </a:lnTo>
                <a:lnTo>
                  <a:pt x="505307" y="109220"/>
                </a:lnTo>
                <a:lnTo>
                  <a:pt x="504151" y="107950"/>
                </a:lnTo>
                <a:lnTo>
                  <a:pt x="501446" y="105003"/>
                </a:lnTo>
                <a:lnTo>
                  <a:pt x="501446" y="107950"/>
                </a:lnTo>
                <a:lnTo>
                  <a:pt x="493522" y="106845"/>
                </a:lnTo>
                <a:lnTo>
                  <a:pt x="492874" y="106845"/>
                </a:lnTo>
                <a:lnTo>
                  <a:pt x="484238" y="104140"/>
                </a:lnTo>
                <a:lnTo>
                  <a:pt x="476059" y="100330"/>
                </a:lnTo>
                <a:lnTo>
                  <a:pt x="467347" y="99148"/>
                </a:lnTo>
                <a:lnTo>
                  <a:pt x="466686" y="99148"/>
                </a:lnTo>
                <a:lnTo>
                  <a:pt x="468769" y="93980"/>
                </a:lnTo>
                <a:lnTo>
                  <a:pt x="473024" y="95059"/>
                </a:lnTo>
                <a:lnTo>
                  <a:pt x="473748" y="93980"/>
                </a:lnTo>
                <a:lnTo>
                  <a:pt x="476097" y="90449"/>
                </a:lnTo>
                <a:lnTo>
                  <a:pt x="476199" y="90284"/>
                </a:lnTo>
                <a:lnTo>
                  <a:pt x="476415" y="90284"/>
                </a:lnTo>
                <a:lnTo>
                  <a:pt x="477608" y="91313"/>
                </a:lnTo>
                <a:lnTo>
                  <a:pt x="483997" y="90284"/>
                </a:lnTo>
                <a:lnTo>
                  <a:pt x="484847" y="90284"/>
                </a:lnTo>
                <a:lnTo>
                  <a:pt x="490816" y="95250"/>
                </a:lnTo>
                <a:lnTo>
                  <a:pt x="496176" y="101714"/>
                </a:lnTo>
                <a:lnTo>
                  <a:pt x="501446" y="107950"/>
                </a:lnTo>
                <a:lnTo>
                  <a:pt x="501446" y="105003"/>
                </a:lnTo>
                <a:lnTo>
                  <a:pt x="499503" y="102870"/>
                </a:lnTo>
                <a:lnTo>
                  <a:pt x="494906" y="96520"/>
                </a:lnTo>
                <a:lnTo>
                  <a:pt x="489635" y="90284"/>
                </a:lnTo>
                <a:lnTo>
                  <a:pt x="489902" y="90284"/>
                </a:lnTo>
                <a:lnTo>
                  <a:pt x="481380" y="87630"/>
                </a:lnTo>
                <a:lnTo>
                  <a:pt x="476910" y="87630"/>
                </a:lnTo>
                <a:lnTo>
                  <a:pt x="472033" y="91668"/>
                </a:lnTo>
                <a:lnTo>
                  <a:pt x="471906" y="91668"/>
                </a:lnTo>
                <a:lnTo>
                  <a:pt x="463296" y="96520"/>
                </a:lnTo>
                <a:lnTo>
                  <a:pt x="458254" y="97790"/>
                </a:lnTo>
                <a:lnTo>
                  <a:pt x="455155" y="100330"/>
                </a:lnTo>
                <a:lnTo>
                  <a:pt x="450977" y="111760"/>
                </a:lnTo>
                <a:lnTo>
                  <a:pt x="455079" y="124460"/>
                </a:lnTo>
                <a:lnTo>
                  <a:pt x="460933" y="136702"/>
                </a:lnTo>
                <a:lnTo>
                  <a:pt x="461048" y="136944"/>
                </a:lnTo>
                <a:lnTo>
                  <a:pt x="461175" y="137325"/>
                </a:lnTo>
                <a:lnTo>
                  <a:pt x="462762" y="149009"/>
                </a:lnTo>
                <a:lnTo>
                  <a:pt x="462838" y="149910"/>
                </a:lnTo>
                <a:lnTo>
                  <a:pt x="459117" y="156070"/>
                </a:lnTo>
                <a:lnTo>
                  <a:pt x="458863" y="156324"/>
                </a:lnTo>
                <a:lnTo>
                  <a:pt x="451929" y="161290"/>
                </a:lnTo>
                <a:lnTo>
                  <a:pt x="443369" y="163830"/>
                </a:lnTo>
                <a:lnTo>
                  <a:pt x="436638" y="164871"/>
                </a:lnTo>
                <a:lnTo>
                  <a:pt x="436638" y="171450"/>
                </a:lnTo>
                <a:lnTo>
                  <a:pt x="429958" y="185458"/>
                </a:lnTo>
                <a:lnTo>
                  <a:pt x="421424" y="198120"/>
                </a:lnTo>
                <a:lnTo>
                  <a:pt x="410629" y="208280"/>
                </a:lnTo>
                <a:lnTo>
                  <a:pt x="397294" y="214630"/>
                </a:lnTo>
                <a:lnTo>
                  <a:pt x="400164" y="212090"/>
                </a:lnTo>
                <a:lnTo>
                  <a:pt x="404774" y="205740"/>
                </a:lnTo>
                <a:lnTo>
                  <a:pt x="405701" y="204470"/>
                </a:lnTo>
                <a:lnTo>
                  <a:pt x="408876" y="199390"/>
                </a:lnTo>
                <a:lnTo>
                  <a:pt x="401929" y="204165"/>
                </a:lnTo>
                <a:lnTo>
                  <a:pt x="401929" y="205740"/>
                </a:lnTo>
                <a:lnTo>
                  <a:pt x="393357" y="215900"/>
                </a:lnTo>
                <a:lnTo>
                  <a:pt x="382003" y="226060"/>
                </a:lnTo>
                <a:lnTo>
                  <a:pt x="370001" y="234950"/>
                </a:lnTo>
                <a:lnTo>
                  <a:pt x="359498" y="245110"/>
                </a:lnTo>
                <a:lnTo>
                  <a:pt x="357441" y="242773"/>
                </a:lnTo>
                <a:lnTo>
                  <a:pt x="356387" y="246024"/>
                </a:lnTo>
                <a:lnTo>
                  <a:pt x="356273" y="246380"/>
                </a:lnTo>
                <a:lnTo>
                  <a:pt x="354863" y="254000"/>
                </a:lnTo>
                <a:lnTo>
                  <a:pt x="358648" y="247650"/>
                </a:lnTo>
                <a:lnTo>
                  <a:pt x="360692" y="245110"/>
                </a:lnTo>
                <a:lnTo>
                  <a:pt x="362737" y="242570"/>
                </a:lnTo>
                <a:lnTo>
                  <a:pt x="367322" y="238760"/>
                </a:lnTo>
                <a:lnTo>
                  <a:pt x="372605" y="234950"/>
                </a:lnTo>
                <a:lnTo>
                  <a:pt x="368312" y="243840"/>
                </a:lnTo>
                <a:lnTo>
                  <a:pt x="365633" y="255270"/>
                </a:lnTo>
                <a:lnTo>
                  <a:pt x="365569" y="255587"/>
                </a:lnTo>
                <a:lnTo>
                  <a:pt x="365467" y="256006"/>
                </a:lnTo>
                <a:lnTo>
                  <a:pt x="365340" y="256540"/>
                </a:lnTo>
                <a:lnTo>
                  <a:pt x="365226" y="257886"/>
                </a:lnTo>
                <a:lnTo>
                  <a:pt x="365125" y="259080"/>
                </a:lnTo>
                <a:lnTo>
                  <a:pt x="365023" y="260350"/>
                </a:lnTo>
                <a:lnTo>
                  <a:pt x="364921" y="261620"/>
                </a:lnTo>
                <a:lnTo>
                  <a:pt x="364896" y="287020"/>
                </a:lnTo>
                <a:lnTo>
                  <a:pt x="360476" y="288290"/>
                </a:lnTo>
                <a:lnTo>
                  <a:pt x="360832" y="287020"/>
                </a:lnTo>
                <a:lnTo>
                  <a:pt x="362216" y="281940"/>
                </a:lnTo>
                <a:lnTo>
                  <a:pt x="360260" y="287020"/>
                </a:lnTo>
                <a:lnTo>
                  <a:pt x="357771" y="285000"/>
                </a:lnTo>
                <a:lnTo>
                  <a:pt x="357187" y="287020"/>
                </a:lnTo>
                <a:lnTo>
                  <a:pt x="353771" y="285750"/>
                </a:lnTo>
                <a:lnTo>
                  <a:pt x="356527" y="278130"/>
                </a:lnTo>
                <a:lnTo>
                  <a:pt x="355638" y="274320"/>
                </a:lnTo>
                <a:lnTo>
                  <a:pt x="357733" y="276860"/>
                </a:lnTo>
                <a:lnTo>
                  <a:pt x="357797" y="279400"/>
                </a:lnTo>
                <a:lnTo>
                  <a:pt x="358089" y="278130"/>
                </a:lnTo>
                <a:lnTo>
                  <a:pt x="358114" y="274320"/>
                </a:lnTo>
                <a:lnTo>
                  <a:pt x="358013" y="272796"/>
                </a:lnTo>
                <a:lnTo>
                  <a:pt x="357949" y="271780"/>
                </a:lnTo>
                <a:lnTo>
                  <a:pt x="359638" y="274320"/>
                </a:lnTo>
                <a:lnTo>
                  <a:pt x="359651" y="275590"/>
                </a:lnTo>
                <a:lnTo>
                  <a:pt x="359765" y="279984"/>
                </a:lnTo>
                <a:lnTo>
                  <a:pt x="360286" y="283337"/>
                </a:lnTo>
                <a:lnTo>
                  <a:pt x="360184" y="274320"/>
                </a:lnTo>
                <a:lnTo>
                  <a:pt x="360108" y="273291"/>
                </a:lnTo>
                <a:lnTo>
                  <a:pt x="360057" y="272796"/>
                </a:lnTo>
                <a:lnTo>
                  <a:pt x="359981" y="271780"/>
                </a:lnTo>
                <a:lnTo>
                  <a:pt x="359854" y="270319"/>
                </a:lnTo>
                <a:lnTo>
                  <a:pt x="359727" y="267970"/>
                </a:lnTo>
                <a:lnTo>
                  <a:pt x="359625" y="264160"/>
                </a:lnTo>
                <a:lnTo>
                  <a:pt x="359562" y="261620"/>
                </a:lnTo>
                <a:lnTo>
                  <a:pt x="360743" y="256540"/>
                </a:lnTo>
                <a:lnTo>
                  <a:pt x="360870" y="256006"/>
                </a:lnTo>
                <a:lnTo>
                  <a:pt x="360959" y="255587"/>
                </a:lnTo>
                <a:lnTo>
                  <a:pt x="360641" y="256006"/>
                </a:lnTo>
                <a:lnTo>
                  <a:pt x="357581" y="261620"/>
                </a:lnTo>
                <a:lnTo>
                  <a:pt x="355549" y="269240"/>
                </a:lnTo>
                <a:lnTo>
                  <a:pt x="354152" y="278130"/>
                </a:lnTo>
                <a:lnTo>
                  <a:pt x="352552" y="287020"/>
                </a:lnTo>
                <a:lnTo>
                  <a:pt x="350710" y="275590"/>
                </a:lnTo>
                <a:lnTo>
                  <a:pt x="349250" y="264160"/>
                </a:lnTo>
                <a:lnTo>
                  <a:pt x="349211" y="261620"/>
                </a:lnTo>
                <a:lnTo>
                  <a:pt x="349199" y="260350"/>
                </a:lnTo>
                <a:lnTo>
                  <a:pt x="349084" y="252730"/>
                </a:lnTo>
                <a:lnTo>
                  <a:pt x="349059" y="251460"/>
                </a:lnTo>
                <a:lnTo>
                  <a:pt x="350367" y="243840"/>
                </a:lnTo>
                <a:lnTo>
                  <a:pt x="351015" y="240030"/>
                </a:lnTo>
                <a:lnTo>
                  <a:pt x="351675" y="238290"/>
                </a:lnTo>
                <a:lnTo>
                  <a:pt x="348691" y="241719"/>
                </a:lnTo>
                <a:lnTo>
                  <a:pt x="348691" y="243840"/>
                </a:lnTo>
                <a:lnTo>
                  <a:pt x="348691" y="269240"/>
                </a:lnTo>
                <a:lnTo>
                  <a:pt x="348691" y="287020"/>
                </a:lnTo>
                <a:lnTo>
                  <a:pt x="336346" y="287020"/>
                </a:lnTo>
                <a:lnTo>
                  <a:pt x="337629" y="280670"/>
                </a:lnTo>
                <a:lnTo>
                  <a:pt x="337693" y="280352"/>
                </a:lnTo>
                <a:lnTo>
                  <a:pt x="337769" y="279984"/>
                </a:lnTo>
                <a:lnTo>
                  <a:pt x="337883" y="279400"/>
                </a:lnTo>
                <a:lnTo>
                  <a:pt x="340106" y="272796"/>
                </a:lnTo>
                <a:lnTo>
                  <a:pt x="344843" y="260350"/>
                </a:lnTo>
                <a:lnTo>
                  <a:pt x="346544" y="265290"/>
                </a:lnTo>
                <a:lnTo>
                  <a:pt x="347040" y="264160"/>
                </a:lnTo>
                <a:lnTo>
                  <a:pt x="347929" y="261620"/>
                </a:lnTo>
                <a:lnTo>
                  <a:pt x="348488" y="266700"/>
                </a:lnTo>
                <a:lnTo>
                  <a:pt x="348564" y="267360"/>
                </a:lnTo>
                <a:lnTo>
                  <a:pt x="348691" y="269240"/>
                </a:lnTo>
                <a:lnTo>
                  <a:pt x="348691" y="243840"/>
                </a:lnTo>
                <a:lnTo>
                  <a:pt x="346125" y="254000"/>
                </a:lnTo>
                <a:lnTo>
                  <a:pt x="342315" y="265290"/>
                </a:lnTo>
                <a:lnTo>
                  <a:pt x="337769" y="276860"/>
                </a:lnTo>
                <a:lnTo>
                  <a:pt x="333260" y="287020"/>
                </a:lnTo>
                <a:lnTo>
                  <a:pt x="333273" y="269240"/>
                </a:lnTo>
                <a:lnTo>
                  <a:pt x="345605" y="229870"/>
                </a:lnTo>
                <a:lnTo>
                  <a:pt x="346633" y="228701"/>
                </a:lnTo>
                <a:lnTo>
                  <a:pt x="344703" y="234950"/>
                </a:lnTo>
                <a:lnTo>
                  <a:pt x="344068" y="236220"/>
                </a:lnTo>
                <a:lnTo>
                  <a:pt x="341998" y="243840"/>
                </a:lnTo>
                <a:lnTo>
                  <a:pt x="339737" y="250190"/>
                </a:lnTo>
                <a:lnTo>
                  <a:pt x="337705" y="257886"/>
                </a:lnTo>
                <a:lnTo>
                  <a:pt x="336372" y="265290"/>
                </a:lnTo>
                <a:lnTo>
                  <a:pt x="336969" y="264160"/>
                </a:lnTo>
                <a:lnTo>
                  <a:pt x="340004" y="257886"/>
                </a:lnTo>
                <a:lnTo>
                  <a:pt x="343319" y="251460"/>
                </a:lnTo>
                <a:lnTo>
                  <a:pt x="343979" y="250190"/>
                </a:lnTo>
                <a:lnTo>
                  <a:pt x="348691" y="243840"/>
                </a:lnTo>
                <a:lnTo>
                  <a:pt x="348691" y="241719"/>
                </a:lnTo>
                <a:lnTo>
                  <a:pt x="347941" y="242570"/>
                </a:lnTo>
                <a:lnTo>
                  <a:pt x="341757" y="251460"/>
                </a:lnTo>
                <a:lnTo>
                  <a:pt x="343992" y="241300"/>
                </a:lnTo>
                <a:lnTo>
                  <a:pt x="347294" y="229870"/>
                </a:lnTo>
                <a:lnTo>
                  <a:pt x="347980" y="228701"/>
                </a:lnTo>
                <a:lnTo>
                  <a:pt x="352463" y="220980"/>
                </a:lnTo>
                <a:lnTo>
                  <a:pt x="358698" y="215900"/>
                </a:lnTo>
                <a:lnTo>
                  <a:pt x="360260" y="214630"/>
                </a:lnTo>
                <a:lnTo>
                  <a:pt x="358660" y="212090"/>
                </a:lnTo>
                <a:lnTo>
                  <a:pt x="357124" y="215900"/>
                </a:lnTo>
                <a:lnTo>
                  <a:pt x="354863" y="215900"/>
                </a:lnTo>
                <a:lnTo>
                  <a:pt x="359829" y="208280"/>
                </a:lnTo>
                <a:lnTo>
                  <a:pt x="361835" y="204470"/>
                </a:lnTo>
                <a:lnTo>
                  <a:pt x="364528" y="199390"/>
                </a:lnTo>
                <a:lnTo>
                  <a:pt x="371335" y="193040"/>
                </a:lnTo>
                <a:lnTo>
                  <a:pt x="382638" y="191770"/>
                </a:lnTo>
                <a:lnTo>
                  <a:pt x="377456" y="196850"/>
                </a:lnTo>
                <a:lnTo>
                  <a:pt x="372059" y="201930"/>
                </a:lnTo>
                <a:lnTo>
                  <a:pt x="363486" y="210820"/>
                </a:lnTo>
                <a:lnTo>
                  <a:pt x="363296" y="211137"/>
                </a:lnTo>
                <a:lnTo>
                  <a:pt x="362940" y="212051"/>
                </a:lnTo>
                <a:lnTo>
                  <a:pt x="363245" y="211137"/>
                </a:lnTo>
                <a:lnTo>
                  <a:pt x="362267" y="212090"/>
                </a:lnTo>
                <a:lnTo>
                  <a:pt x="361454" y="212928"/>
                </a:lnTo>
                <a:lnTo>
                  <a:pt x="361061" y="213461"/>
                </a:lnTo>
                <a:lnTo>
                  <a:pt x="361226" y="214452"/>
                </a:lnTo>
                <a:lnTo>
                  <a:pt x="361264" y="214630"/>
                </a:lnTo>
                <a:lnTo>
                  <a:pt x="362762" y="212598"/>
                </a:lnTo>
                <a:lnTo>
                  <a:pt x="362153" y="214452"/>
                </a:lnTo>
                <a:lnTo>
                  <a:pt x="362089" y="214630"/>
                </a:lnTo>
                <a:lnTo>
                  <a:pt x="362013" y="214871"/>
                </a:lnTo>
                <a:lnTo>
                  <a:pt x="365671" y="212090"/>
                </a:lnTo>
                <a:lnTo>
                  <a:pt x="362458" y="223520"/>
                </a:lnTo>
                <a:lnTo>
                  <a:pt x="356374" y="232676"/>
                </a:lnTo>
                <a:lnTo>
                  <a:pt x="360375" y="231292"/>
                </a:lnTo>
                <a:lnTo>
                  <a:pt x="361035" y="234950"/>
                </a:lnTo>
                <a:lnTo>
                  <a:pt x="363791" y="227469"/>
                </a:lnTo>
                <a:lnTo>
                  <a:pt x="361543" y="229870"/>
                </a:lnTo>
                <a:lnTo>
                  <a:pt x="361073" y="230454"/>
                </a:lnTo>
                <a:lnTo>
                  <a:pt x="360349" y="231140"/>
                </a:lnTo>
                <a:lnTo>
                  <a:pt x="360997" y="230454"/>
                </a:lnTo>
                <a:lnTo>
                  <a:pt x="361276" y="229870"/>
                </a:lnTo>
                <a:lnTo>
                  <a:pt x="362585" y="226060"/>
                </a:lnTo>
                <a:lnTo>
                  <a:pt x="363918" y="227330"/>
                </a:lnTo>
                <a:lnTo>
                  <a:pt x="364312" y="226060"/>
                </a:lnTo>
                <a:lnTo>
                  <a:pt x="365709" y="222250"/>
                </a:lnTo>
                <a:lnTo>
                  <a:pt x="367652" y="219710"/>
                </a:lnTo>
                <a:lnTo>
                  <a:pt x="372427" y="213461"/>
                </a:lnTo>
                <a:lnTo>
                  <a:pt x="372973" y="212928"/>
                </a:lnTo>
                <a:lnTo>
                  <a:pt x="380885" y="205740"/>
                </a:lnTo>
                <a:lnTo>
                  <a:pt x="390359" y="199390"/>
                </a:lnTo>
                <a:lnTo>
                  <a:pt x="385330" y="205740"/>
                </a:lnTo>
                <a:lnTo>
                  <a:pt x="379971" y="213461"/>
                </a:lnTo>
                <a:lnTo>
                  <a:pt x="374904" y="220980"/>
                </a:lnTo>
                <a:lnTo>
                  <a:pt x="370243" y="228701"/>
                </a:lnTo>
                <a:lnTo>
                  <a:pt x="372160" y="227469"/>
                </a:lnTo>
                <a:lnTo>
                  <a:pt x="378663" y="223520"/>
                </a:lnTo>
                <a:lnTo>
                  <a:pt x="386689" y="217170"/>
                </a:lnTo>
                <a:lnTo>
                  <a:pt x="394411" y="212090"/>
                </a:lnTo>
                <a:lnTo>
                  <a:pt x="401929" y="205740"/>
                </a:lnTo>
                <a:lnTo>
                  <a:pt x="401929" y="204165"/>
                </a:lnTo>
                <a:lnTo>
                  <a:pt x="401472" y="204470"/>
                </a:lnTo>
                <a:lnTo>
                  <a:pt x="393255" y="210820"/>
                </a:lnTo>
                <a:lnTo>
                  <a:pt x="384543" y="217170"/>
                </a:lnTo>
                <a:lnTo>
                  <a:pt x="375691" y="223520"/>
                </a:lnTo>
                <a:lnTo>
                  <a:pt x="379984" y="215900"/>
                </a:lnTo>
                <a:lnTo>
                  <a:pt x="385622" y="208280"/>
                </a:lnTo>
                <a:lnTo>
                  <a:pt x="392925" y="199390"/>
                </a:lnTo>
                <a:lnTo>
                  <a:pt x="398068" y="193040"/>
                </a:lnTo>
                <a:lnTo>
                  <a:pt x="388785" y="198120"/>
                </a:lnTo>
                <a:lnTo>
                  <a:pt x="380288" y="204470"/>
                </a:lnTo>
                <a:lnTo>
                  <a:pt x="372579" y="212090"/>
                </a:lnTo>
                <a:lnTo>
                  <a:pt x="365671" y="219710"/>
                </a:lnTo>
                <a:lnTo>
                  <a:pt x="368007" y="212090"/>
                </a:lnTo>
                <a:lnTo>
                  <a:pt x="385902" y="190500"/>
                </a:lnTo>
                <a:lnTo>
                  <a:pt x="387273" y="189230"/>
                </a:lnTo>
                <a:lnTo>
                  <a:pt x="378625" y="190500"/>
                </a:lnTo>
                <a:lnTo>
                  <a:pt x="369455" y="190500"/>
                </a:lnTo>
                <a:lnTo>
                  <a:pt x="367982" y="190284"/>
                </a:lnTo>
                <a:lnTo>
                  <a:pt x="367982" y="191770"/>
                </a:lnTo>
                <a:lnTo>
                  <a:pt x="362572" y="199390"/>
                </a:lnTo>
                <a:lnTo>
                  <a:pt x="359498" y="201599"/>
                </a:lnTo>
                <a:lnTo>
                  <a:pt x="359498" y="204470"/>
                </a:lnTo>
                <a:lnTo>
                  <a:pt x="351701" y="217170"/>
                </a:lnTo>
                <a:lnTo>
                  <a:pt x="343242" y="227711"/>
                </a:lnTo>
                <a:lnTo>
                  <a:pt x="343242" y="228701"/>
                </a:lnTo>
                <a:lnTo>
                  <a:pt x="336486" y="241300"/>
                </a:lnTo>
                <a:lnTo>
                  <a:pt x="332371" y="250558"/>
                </a:lnTo>
                <a:lnTo>
                  <a:pt x="332371" y="265290"/>
                </a:lnTo>
                <a:lnTo>
                  <a:pt x="332308" y="270319"/>
                </a:lnTo>
                <a:lnTo>
                  <a:pt x="332206" y="271780"/>
                </a:lnTo>
                <a:lnTo>
                  <a:pt x="332143" y="272796"/>
                </a:lnTo>
                <a:lnTo>
                  <a:pt x="332041" y="274320"/>
                </a:lnTo>
                <a:lnTo>
                  <a:pt x="331038" y="279400"/>
                </a:lnTo>
                <a:lnTo>
                  <a:pt x="329412" y="287020"/>
                </a:lnTo>
                <a:lnTo>
                  <a:pt x="320929" y="287020"/>
                </a:lnTo>
                <a:lnTo>
                  <a:pt x="322656" y="280670"/>
                </a:lnTo>
                <a:lnTo>
                  <a:pt x="324612" y="274320"/>
                </a:lnTo>
                <a:lnTo>
                  <a:pt x="327431" y="265493"/>
                </a:lnTo>
                <a:lnTo>
                  <a:pt x="328637" y="261620"/>
                </a:lnTo>
                <a:lnTo>
                  <a:pt x="329641" y="266700"/>
                </a:lnTo>
                <a:lnTo>
                  <a:pt x="325894" y="273291"/>
                </a:lnTo>
                <a:lnTo>
                  <a:pt x="326047" y="273291"/>
                </a:lnTo>
                <a:lnTo>
                  <a:pt x="326097" y="274320"/>
                </a:lnTo>
                <a:lnTo>
                  <a:pt x="326212" y="276860"/>
                </a:lnTo>
                <a:lnTo>
                  <a:pt x="326326" y="279400"/>
                </a:lnTo>
                <a:lnTo>
                  <a:pt x="328447" y="272796"/>
                </a:lnTo>
                <a:lnTo>
                  <a:pt x="330288" y="266700"/>
                </a:lnTo>
                <a:lnTo>
                  <a:pt x="331444" y="261620"/>
                </a:lnTo>
                <a:lnTo>
                  <a:pt x="331724" y="260350"/>
                </a:lnTo>
                <a:lnTo>
                  <a:pt x="332371" y="265290"/>
                </a:lnTo>
                <a:lnTo>
                  <a:pt x="332371" y="250558"/>
                </a:lnTo>
                <a:lnTo>
                  <a:pt x="329704" y="256540"/>
                </a:lnTo>
                <a:lnTo>
                  <a:pt x="323164" y="271780"/>
                </a:lnTo>
                <a:lnTo>
                  <a:pt x="317068" y="287020"/>
                </a:lnTo>
                <a:lnTo>
                  <a:pt x="317169" y="276860"/>
                </a:lnTo>
                <a:lnTo>
                  <a:pt x="317258" y="267970"/>
                </a:lnTo>
                <a:lnTo>
                  <a:pt x="322961" y="256540"/>
                </a:lnTo>
                <a:lnTo>
                  <a:pt x="324218" y="254000"/>
                </a:lnTo>
                <a:lnTo>
                  <a:pt x="334162" y="241300"/>
                </a:lnTo>
                <a:lnTo>
                  <a:pt x="343230" y="228701"/>
                </a:lnTo>
                <a:lnTo>
                  <a:pt x="343242" y="227711"/>
                </a:lnTo>
                <a:lnTo>
                  <a:pt x="341503" y="229870"/>
                </a:lnTo>
                <a:lnTo>
                  <a:pt x="330974" y="242430"/>
                </a:lnTo>
                <a:lnTo>
                  <a:pt x="330860" y="242570"/>
                </a:lnTo>
                <a:lnTo>
                  <a:pt x="321691" y="256540"/>
                </a:lnTo>
                <a:lnTo>
                  <a:pt x="326872" y="241300"/>
                </a:lnTo>
                <a:lnTo>
                  <a:pt x="351167" y="208280"/>
                </a:lnTo>
                <a:lnTo>
                  <a:pt x="357187" y="204470"/>
                </a:lnTo>
                <a:lnTo>
                  <a:pt x="355307" y="207784"/>
                </a:lnTo>
                <a:lnTo>
                  <a:pt x="359498" y="204470"/>
                </a:lnTo>
                <a:lnTo>
                  <a:pt x="359498" y="201599"/>
                </a:lnTo>
                <a:lnTo>
                  <a:pt x="355473" y="204470"/>
                </a:lnTo>
                <a:lnTo>
                  <a:pt x="346341" y="207010"/>
                </a:lnTo>
                <a:lnTo>
                  <a:pt x="334810" y="208280"/>
                </a:lnTo>
                <a:lnTo>
                  <a:pt x="343039" y="205740"/>
                </a:lnTo>
                <a:lnTo>
                  <a:pt x="351028" y="201930"/>
                </a:lnTo>
                <a:lnTo>
                  <a:pt x="357847" y="198120"/>
                </a:lnTo>
                <a:lnTo>
                  <a:pt x="362585" y="191770"/>
                </a:lnTo>
                <a:lnTo>
                  <a:pt x="367982" y="191770"/>
                </a:lnTo>
                <a:lnTo>
                  <a:pt x="367982" y="190284"/>
                </a:lnTo>
                <a:lnTo>
                  <a:pt x="360908" y="189230"/>
                </a:lnTo>
                <a:lnTo>
                  <a:pt x="354177" y="185458"/>
                </a:lnTo>
                <a:lnTo>
                  <a:pt x="371005" y="185458"/>
                </a:lnTo>
                <a:lnTo>
                  <a:pt x="389382" y="184213"/>
                </a:lnTo>
                <a:lnTo>
                  <a:pt x="390626" y="184213"/>
                </a:lnTo>
                <a:lnTo>
                  <a:pt x="407581" y="186690"/>
                </a:lnTo>
                <a:lnTo>
                  <a:pt x="421208" y="193040"/>
                </a:lnTo>
                <a:lnTo>
                  <a:pt x="422757" y="192151"/>
                </a:lnTo>
                <a:lnTo>
                  <a:pt x="419671" y="189230"/>
                </a:lnTo>
                <a:lnTo>
                  <a:pt x="422795" y="186690"/>
                </a:lnTo>
                <a:lnTo>
                  <a:pt x="425246" y="185458"/>
                </a:lnTo>
                <a:lnTo>
                  <a:pt x="425488" y="184213"/>
                </a:lnTo>
                <a:lnTo>
                  <a:pt x="425665" y="182880"/>
                </a:lnTo>
                <a:lnTo>
                  <a:pt x="425843" y="181610"/>
                </a:lnTo>
                <a:lnTo>
                  <a:pt x="427380" y="181610"/>
                </a:lnTo>
                <a:lnTo>
                  <a:pt x="426199" y="185458"/>
                </a:lnTo>
                <a:lnTo>
                  <a:pt x="424281" y="191262"/>
                </a:lnTo>
                <a:lnTo>
                  <a:pt x="425602" y="190500"/>
                </a:lnTo>
                <a:lnTo>
                  <a:pt x="428078" y="186867"/>
                </a:lnTo>
                <a:lnTo>
                  <a:pt x="428205" y="186690"/>
                </a:lnTo>
                <a:lnTo>
                  <a:pt x="428790" y="181610"/>
                </a:lnTo>
                <a:lnTo>
                  <a:pt x="428929" y="180340"/>
                </a:lnTo>
                <a:lnTo>
                  <a:pt x="423532" y="179692"/>
                </a:lnTo>
                <a:lnTo>
                  <a:pt x="423532" y="182880"/>
                </a:lnTo>
                <a:lnTo>
                  <a:pt x="423037" y="184213"/>
                </a:lnTo>
                <a:lnTo>
                  <a:pt x="422490" y="186690"/>
                </a:lnTo>
                <a:lnTo>
                  <a:pt x="420446" y="186690"/>
                </a:lnTo>
                <a:lnTo>
                  <a:pt x="420560" y="186029"/>
                </a:lnTo>
                <a:lnTo>
                  <a:pt x="420662" y="185458"/>
                </a:lnTo>
                <a:lnTo>
                  <a:pt x="421106" y="182880"/>
                </a:lnTo>
                <a:lnTo>
                  <a:pt x="423532" y="182880"/>
                </a:lnTo>
                <a:lnTo>
                  <a:pt x="423532" y="179692"/>
                </a:lnTo>
                <a:lnTo>
                  <a:pt x="418414" y="179070"/>
                </a:lnTo>
                <a:lnTo>
                  <a:pt x="415036" y="179476"/>
                </a:lnTo>
                <a:lnTo>
                  <a:pt x="415036" y="181610"/>
                </a:lnTo>
                <a:lnTo>
                  <a:pt x="415036" y="185420"/>
                </a:lnTo>
                <a:lnTo>
                  <a:pt x="413258" y="184213"/>
                </a:lnTo>
                <a:lnTo>
                  <a:pt x="411403" y="184213"/>
                </a:lnTo>
                <a:lnTo>
                  <a:pt x="408876" y="182880"/>
                </a:lnTo>
                <a:lnTo>
                  <a:pt x="410298" y="182880"/>
                </a:lnTo>
                <a:lnTo>
                  <a:pt x="412534" y="181610"/>
                </a:lnTo>
                <a:lnTo>
                  <a:pt x="415036" y="181610"/>
                </a:lnTo>
                <a:lnTo>
                  <a:pt x="415036" y="179476"/>
                </a:lnTo>
                <a:lnTo>
                  <a:pt x="407555" y="180340"/>
                </a:lnTo>
                <a:lnTo>
                  <a:pt x="395808" y="182880"/>
                </a:lnTo>
                <a:lnTo>
                  <a:pt x="382638" y="182880"/>
                </a:lnTo>
                <a:lnTo>
                  <a:pt x="373011" y="181610"/>
                </a:lnTo>
                <a:lnTo>
                  <a:pt x="364528" y="179070"/>
                </a:lnTo>
                <a:lnTo>
                  <a:pt x="356806" y="175260"/>
                </a:lnTo>
                <a:lnTo>
                  <a:pt x="349465" y="171450"/>
                </a:lnTo>
                <a:lnTo>
                  <a:pt x="392887" y="171450"/>
                </a:lnTo>
                <a:lnTo>
                  <a:pt x="415937" y="170180"/>
                </a:lnTo>
                <a:lnTo>
                  <a:pt x="436638" y="171450"/>
                </a:lnTo>
                <a:lnTo>
                  <a:pt x="436638" y="164871"/>
                </a:lnTo>
                <a:lnTo>
                  <a:pt x="435102" y="165100"/>
                </a:lnTo>
                <a:lnTo>
                  <a:pt x="436245" y="162560"/>
                </a:lnTo>
                <a:lnTo>
                  <a:pt x="437946" y="158750"/>
                </a:lnTo>
                <a:lnTo>
                  <a:pt x="440791" y="151650"/>
                </a:lnTo>
                <a:lnTo>
                  <a:pt x="440855" y="151498"/>
                </a:lnTo>
                <a:lnTo>
                  <a:pt x="440931" y="151307"/>
                </a:lnTo>
                <a:lnTo>
                  <a:pt x="441045" y="150901"/>
                </a:lnTo>
                <a:lnTo>
                  <a:pt x="441934" y="146646"/>
                </a:lnTo>
                <a:lnTo>
                  <a:pt x="441985" y="146354"/>
                </a:lnTo>
                <a:lnTo>
                  <a:pt x="442087" y="145897"/>
                </a:lnTo>
                <a:lnTo>
                  <a:pt x="442239" y="145122"/>
                </a:lnTo>
                <a:lnTo>
                  <a:pt x="442290" y="144907"/>
                </a:lnTo>
                <a:lnTo>
                  <a:pt x="442366" y="144513"/>
                </a:lnTo>
                <a:lnTo>
                  <a:pt x="442417" y="144259"/>
                </a:lnTo>
                <a:lnTo>
                  <a:pt x="442544" y="138430"/>
                </a:lnTo>
                <a:lnTo>
                  <a:pt x="442442" y="137248"/>
                </a:lnTo>
                <a:lnTo>
                  <a:pt x="442442" y="139700"/>
                </a:lnTo>
                <a:lnTo>
                  <a:pt x="440499" y="144792"/>
                </a:lnTo>
                <a:lnTo>
                  <a:pt x="439254" y="144259"/>
                </a:lnTo>
                <a:lnTo>
                  <a:pt x="439166" y="145897"/>
                </a:lnTo>
                <a:lnTo>
                  <a:pt x="438962" y="146050"/>
                </a:lnTo>
                <a:lnTo>
                  <a:pt x="438962" y="145897"/>
                </a:lnTo>
                <a:lnTo>
                  <a:pt x="439166" y="145897"/>
                </a:lnTo>
                <a:lnTo>
                  <a:pt x="439166" y="144360"/>
                </a:lnTo>
                <a:lnTo>
                  <a:pt x="439013" y="144513"/>
                </a:lnTo>
                <a:lnTo>
                  <a:pt x="437222" y="147383"/>
                </a:lnTo>
                <a:lnTo>
                  <a:pt x="438556" y="146354"/>
                </a:lnTo>
                <a:lnTo>
                  <a:pt x="438962" y="146354"/>
                </a:lnTo>
                <a:lnTo>
                  <a:pt x="438975" y="148590"/>
                </a:lnTo>
                <a:lnTo>
                  <a:pt x="434809" y="147383"/>
                </a:lnTo>
                <a:lnTo>
                  <a:pt x="434594" y="147383"/>
                </a:lnTo>
                <a:lnTo>
                  <a:pt x="434568" y="147878"/>
                </a:lnTo>
                <a:lnTo>
                  <a:pt x="434454" y="149910"/>
                </a:lnTo>
                <a:lnTo>
                  <a:pt x="434619" y="149517"/>
                </a:lnTo>
                <a:lnTo>
                  <a:pt x="434708" y="149275"/>
                </a:lnTo>
                <a:lnTo>
                  <a:pt x="434809" y="149009"/>
                </a:lnTo>
                <a:lnTo>
                  <a:pt x="435508" y="149009"/>
                </a:lnTo>
                <a:lnTo>
                  <a:pt x="438188" y="151130"/>
                </a:lnTo>
                <a:lnTo>
                  <a:pt x="438111" y="151498"/>
                </a:lnTo>
                <a:lnTo>
                  <a:pt x="438010" y="152006"/>
                </a:lnTo>
                <a:lnTo>
                  <a:pt x="437934" y="152400"/>
                </a:lnTo>
                <a:lnTo>
                  <a:pt x="437451" y="153314"/>
                </a:lnTo>
                <a:lnTo>
                  <a:pt x="437222" y="153809"/>
                </a:lnTo>
                <a:lnTo>
                  <a:pt x="436740" y="155803"/>
                </a:lnTo>
                <a:lnTo>
                  <a:pt x="436676" y="156070"/>
                </a:lnTo>
                <a:lnTo>
                  <a:pt x="436638" y="156222"/>
                </a:lnTo>
                <a:lnTo>
                  <a:pt x="436105" y="156057"/>
                </a:lnTo>
                <a:lnTo>
                  <a:pt x="436105" y="157581"/>
                </a:lnTo>
                <a:lnTo>
                  <a:pt x="435800" y="157581"/>
                </a:lnTo>
                <a:lnTo>
                  <a:pt x="434835" y="158750"/>
                </a:lnTo>
                <a:lnTo>
                  <a:pt x="434149" y="161048"/>
                </a:lnTo>
                <a:lnTo>
                  <a:pt x="434073" y="161290"/>
                </a:lnTo>
                <a:lnTo>
                  <a:pt x="432206" y="160147"/>
                </a:lnTo>
                <a:lnTo>
                  <a:pt x="431965" y="160147"/>
                </a:lnTo>
                <a:lnTo>
                  <a:pt x="432523" y="158750"/>
                </a:lnTo>
                <a:lnTo>
                  <a:pt x="433578" y="157581"/>
                </a:lnTo>
                <a:lnTo>
                  <a:pt x="435114" y="157581"/>
                </a:lnTo>
                <a:lnTo>
                  <a:pt x="435076" y="157149"/>
                </a:lnTo>
                <a:lnTo>
                  <a:pt x="436105" y="157581"/>
                </a:lnTo>
                <a:lnTo>
                  <a:pt x="436105" y="156057"/>
                </a:lnTo>
                <a:lnTo>
                  <a:pt x="435317" y="155803"/>
                </a:lnTo>
                <a:lnTo>
                  <a:pt x="435038" y="155803"/>
                </a:lnTo>
                <a:lnTo>
                  <a:pt x="435597" y="156324"/>
                </a:lnTo>
                <a:lnTo>
                  <a:pt x="435013" y="156324"/>
                </a:lnTo>
                <a:lnTo>
                  <a:pt x="434975" y="155803"/>
                </a:lnTo>
                <a:lnTo>
                  <a:pt x="434822" y="155651"/>
                </a:lnTo>
                <a:lnTo>
                  <a:pt x="434962" y="155702"/>
                </a:lnTo>
                <a:lnTo>
                  <a:pt x="434911" y="154965"/>
                </a:lnTo>
                <a:lnTo>
                  <a:pt x="434555" y="155384"/>
                </a:lnTo>
                <a:lnTo>
                  <a:pt x="434378" y="155181"/>
                </a:lnTo>
                <a:lnTo>
                  <a:pt x="432943" y="153809"/>
                </a:lnTo>
                <a:lnTo>
                  <a:pt x="432803" y="154203"/>
                </a:lnTo>
                <a:lnTo>
                  <a:pt x="432727" y="154444"/>
                </a:lnTo>
                <a:lnTo>
                  <a:pt x="432625" y="154965"/>
                </a:lnTo>
                <a:lnTo>
                  <a:pt x="434441" y="155536"/>
                </a:lnTo>
                <a:lnTo>
                  <a:pt x="434213" y="155803"/>
                </a:lnTo>
                <a:lnTo>
                  <a:pt x="433781" y="156324"/>
                </a:lnTo>
                <a:lnTo>
                  <a:pt x="433082" y="156324"/>
                </a:lnTo>
                <a:lnTo>
                  <a:pt x="433603" y="156540"/>
                </a:lnTo>
                <a:lnTo>
                  <a:pt x="431507" y="159092"/>
                </a:lnTo>
                <a:lnTo>
                  <a:pt x="431203" y="160147"/>
                </a:lnTo>
                <a:lnTo>
                  <a:pt x="430733" y="160147"/>
                </a:lnTo>
                <a:lnTo>
                  <a:pt x="428167" y="160147"/>
                </a:lnTo>
                <a:lnTo>
                  <a:pt x="428066" y="159092"/>
                </a:lnTo>
                <a:lnTo>
                  <a:pt x="428028" y="158750"/>
                </a:lnTo>
                <a:lnTo>
                  <a:pt x="427913" y="157581"/>
                </a:lnTo>
                <a:lnTo>
                  <a:pt x="427799" y="156324"/>
                </a:lnTo>
                <a:lnTo>
                  <a:pt x="427647" y="156324"/>
                </a:lnTo>
                <a:lnTo>
                  <a:pt x="426008" y="157289"/>
                </a:lnTo>
                <a:lnTo>
                  <a:pt x="426923" y="157581"/>
                </a:lnTo>
                <a:lnTo>
                  <a:pt x="426580" y="157581"/>
                </a:lnTo>
                <a:lnTo>
                  <a:pt x="425018" y="161048"/>
                </a:lnTo>
                <a:lnTo>
                  <a:pt x="424916" y="161290"/>
                </a:lnTo>
                <a:lnTo>
                  <a:pt x="420344" y="160451"/>
                </a:lnTo>
                <a:lnTo>
                  <a:pt x="420166" y="160451"/>
                </a:lnTo>
                <a:lnTo>
                  <a:pt x="421906" y="157289"/>
                </a:lnTo>
                <a:lnTo>
                  <a:pt x="422021" y="156324"/>
                </a:lnTo>
                <a:lnTo>
                  <a:pt x="421551" y="156540"/>
                </a:lnTo>
                <a:lnTo>
                  <a:pt x="419531" y="157581"/>
                </a:lnTo>
                <a:lnTo>
                  <a:pt x="417360" y="158750"/>
                </a:lnTo>
                <a:lnTo>
                  <a:pt x="418642" y="160147"/>
                </a:lnTo>
                <a:lnTo>
                  <a:pt x="414223" y="160147"/>
                </a:lnTo>
                <a:lnTo>
                  <a:pt x="414807" y="158750"/>
                </a:lnTo>
                <a:lnTo>
                  <a:pt x="415328" y="157746"/>
                </a:lnTo>
                <a:lnTo>
                  <a:pt x="415417" y="157581"/>
                </a:lnTo>
                <a:lnTo>
                  <a:pt x="416229" y="157581"/>
                </a:lnTo>
                <a:lnTo>
                  <a:pt x="416979" y="156324"/>
                </a:lnTo>
                <a:lnTo>
                  <a:pt x="418490" y="153809"/>
                </a:lnTo>
                <a:lnTo>
                  <a:pt x="422097" y="153809"/>
                </a:lnTo>
                <a:lnTo>
                  <a:pt x="422021" y="156324"/>
                </a:lnTo>
                <a:lnTo>
                  <a:pt x="422160" y="156324"/>
                </a:lnTo>
                <a:lnTo>
                  <a:pt x="422414" y="155181"/>
                </a:lnTo>
                <a:lnTo>
                  <a:pt x="422465" y="154965"/>
                </a:lnTo>
                <a:lnTo>
                  <a:pt x="422579" y="154444"/>
                </a:lnTo>
                <a:lnTo>
                  <a:pt x="422643" y="154203"/>
                </a:lnTo>
                <a:lnTo>
                  <a:pt x="422732" y="153809"/>
                </a:lnTo>
                <a:lnTo>
                  <a:pt x="424268" y="153809"/>
                </a:lnTo>
                <a:lnTo>
                  <a:pt x="424522" y="152666"/>
                </a:lnTo>
                <a:lnTo>
                  <a:pt x="424586" y="152400"/>
                </a:lnTo>
                <a:lnTo>
                  <a:pt x="422757" y="152400"/>
                </a:lnTo>
                <a:lnTo>
                  <a:pt x="424103" y="149910"/>
                </a:lnTo>
                <a:lnTo>
                  <a:pt x="425500" y="149009"/>
                </a:lnTo>
                <a:lnTo>
                  <a:pt x="423176" y="149910"/>
                </a:lnTo>
                <a:lnTo>
                  <a:pt x="422770" y="149910"/>
                </a:lnTo>
                <a:lnTo>
                  <a:pt x="422719" y="149682"/>
                </a:lnTo>
                <a:lnTo>
                  <a:pt x="422821" y="149517"/>
                </a:lnTo>
                <a:lnTo>
                  <a:pt x="424256" y="147383"/>
                </a:lnTo>
                <a:lnTo>
                  <a:pt x="424065" y="147383"/>
                </a:lnTo>
                <a:lnTo>
                  <a:pt x="423951" y="146646"/>
                </a:lnTo>
                <a:lnTo>
                  <a:pt x="423837" y="145897"/>
                </a:lnTo>
                <a:lnTo>
                  <a:pt x="423659" y="145897"/>
                </a:lnTo>
                <a:lnTo>
                  <a:pt x="422821" y="149009"/>
                </a:lnTo>
                <a:lnTo>
                  <a:pt x="422706" y="149186"/>
                </a:lnTo>
                <a:lnTo>
                  <a:pt x="422617" y="149009"/>
                </a:lnTo>
                <a:lnTo>
                  <a:pt x="422427" y="147878"/>
                </a:lnTo>
                <a:lnTo>
                  <a:pt x="422338" y="147383"/>
                </a:lnTo>
                <a:lnTo>
                  <a:pt x="422160" y="147878"/>
                </a:lnTo>
                <a:lnTo>
                  <a:pt x="421817" y="149009"/>
                </a:lnTo>
                <a:lnTo>
                  <a:pt x="421728" y="149275"/>
                </a:lnTo>
                <a:lnTo>
                  <a:pt x="421652" y="149517"/>
                </a:lnTo>
                <a:lnTo>
                  <a:pt x="421551" y="149860"/>
                </a:lnTo>
                <a:lnTo>
                  <a:pt x="420814" y="149009"/>
                </a:lnTo>
                <a:lnTo>
                  <a:pt x="420446" y="149009"/>
                </a:lnTo>
                <a:lnTo>
                  <a:pt x="420433" y="147383"/>
                </a:lnTo>
                <a:lnTo>
                  <a:pt x="420408" y="144907"/>
                </a:lnTo>
                <a:lnTo>
                  <a:pt x="420154" y="144907"/>
                </a:lnTo>
                <a:lnTo>
                  <a:pt x="422833" y="143649"/>
                </a:lnTo>
                <a:lnTo>
                  <a:pt x="423049" y="143649"/>
                </a:lnTo>
                <a:lnTo>
                  <a:pt x="424294" y="140970"/>
                </a:lnTo>
                <a:lnTo>
                  <a:pt x="425208" y="140970"/>
                </a:lnTo>
                <a:lnTo>
                  <a:pt x="425488" y="140411"/>
                </a:lnTo>
                <a:lnTo>
                  <a:pt x="425577" y="140233"/>
                </a:lnTo>
                <a:lnTo>
                  <a:pt x="425653" y="140081"/>
                </a:lnTo>
                <a:lnTo>
                  <a:pt x="425742" y="139903"/>
                </a:lnTo>
                <a:lnTo>
                  <a:pt x="425843" y="139700"/>
                </a:lnTo>
                <a:lnTo>
                  <a:pt x="427380" y="139700"/>
                </a:lnTo>
                <a:lnTo>
                  <a:pt x="427278" y="139255"/>
                </a:lnTo>
                <a:lnTo>
                  <a:pt x="427151" y="138671"/>
                </a:lnTo>
                <a:lnTo>
                  <a:pt x="427101" y="138430"/>
                </a:lnTo>
                <a:lnTo>
                  <a:pt x="427012" y="138023"/>
                </a:lnTo>
                <a:lnTo>
                  <a:pt x="426910" y="137553"/>
                </a:lnTo>
                <a:lnTo>
                  <a:pt x="426859" y="137325"/>
                </a:lnTo>
                <a:lnTo>
                  <a:pt x="427088" y="137325"/>
                </a:lnTo>
                <a:lnTo>
                  <a:pt x="428929" y="138430"/>
                </a:lnTo>
                <a:lnTo>
                  <a:pt x="430872" y="142240"/>
                </a:lnTo>
                <a:lnTo>
                  <a:pt x="432130" y="142240"/>
                </a:lnTo>
                <a:lnTo>
                  <a:pt x="430695" y="140970"/>
                </a:lnTo>
                <a:lnTo>
                  <a:pt x="432790" y="139700"/>
                </a:lnTo>
                <a:lnTo>
                  <a:pt x="430530" y="138430"/>
                </a:lnTo>
                <a:lnTo>
                  <a:pt x="425589" y="136105"/>
                </a:lnTo>
                <a:lnTo>
                  <a:pt x="426656" y="137325"/>
                </a:lnTo>
                <a:lnTo>
                  <a:pt x="426326" y="137325"/>
                </a:lnTo>
                <a:lnTo>
                  <a:pt x="424980" y="138430"/>
                </a:lnTo>
                <a:lnTo>
                  <a:pt x="423113" y="138430"/>
                </a:lnTo>
                <a:lnTo>
                  <a:pt x="424027" y="135483"/>
                </a:lnTo>
                <a:lnTo>
                  <a:pt x="424281" y="135483"/>
                </a:lnTo>
                <a:lnTo>
                  <a:pt x="425589" y="136105"/>
                </a:lnTo>
                <a:lnTo>
                  <a:pt x="424434" y="134785"/>
                </a:lnTo>
                <a:lnTo>
                  <a:pt x="424243" y="134785"/>
                </a:lnTo>
                <a:lnTo>
                  <a:pt x="424053" y="135382"/>
                </a:lnTo>
                <a:lnTo>
                  <a:pt x="422795" y="134785"/>
                </a:lnTo>
                <a:lnTo>
                  <a:pt x="422389" y="134785"/>
                </a:lnTo>
                <a:lnTo>
                  <a:pt x="425069" y="128270"/>
                </a:lnTo>
                <a:lnTo>
                  <a:pt x="426186" y="127215"/>
                </a:lnTo>
                <a:lnTo>
                  <a:pt x="426034" y="127000"/>
                </a:lnTo>
                <a:lnTo>
                  <a:pt x="425170" y="127000"/>
                </a:lnTo>
                <a:lnTo>
                  <a:pt x="424992" y="125996"/>
                </a:lnTo>
                <a:lnTo>
                  <a:pt x="424942" y="125730"/>
                </a:lnTo>
                <a:lnTo>
                  <a:pt x="427812" y="127000"/>
                </a:lnTo>
                <a:lnTo>
                  <a:pt x="428929" y="125730"/>
                </a:lnTo>
                <a:lnTo>
                  <a:pt x="428929" y="128270"/>
                </a:lnTo>
                <a:lnTo>
                  <a:pt x="432460" y="128270"/>
                </a:lnTo>
                <a:lnTo>
                  <a:pt x="432752" y="129400"/>
                </a:lnTo>
                <a:lnTo>
                  <a:pt x="432790" y="129540"/>
                </a:lnTo>
                <a:lnTo>
                  <a:pt x="432015" y="129540"/>
                </a:lnTo>
                <a:lnTo>
                  <a:pt x="433400" y="130810"/>
                </a:lnTo>
                <a:lnTo>
                  <a:pt x="436029" y="131572"/>
                </a:lnTo>
                <a:lnTo>
                  <a:pt x="436143" y="130810"/>
                </a:lnTo>
                <a:lnTo>
                  <a:pt x="434327" y="130810"/>
                </a:lnTo>
                <a:lnTo>
                  <a:pt x="435013" y="128270"/>
                </a:lnTo>
                <a:lnTo>
                  <a:pt x="438632" y="130810"/>
                </a:lnTo>
                <a:lnTo>
                  <a:pt x="438150" y="132181"/>
                </a:lnTo>
                <a:lnTo>
                  <a:pt x="436029" y="131572"/>
                </a:lnTo>
                <a:lnTo>
                  <a:pt x="435762" y="133362"/>
                </a:lnTo>
                <a:lnTo>
                  <a:pt x="437616" y="132384"/>
                </a:lnTo>
                <a:lnTo>
                  <a:pt x="435063" y="135953"/>
                </a:lnTo>
                <a:lnTo>
                  <a:pt x="434289" y="135953"/>
                </a:lnTo>
                <a:lnTo>
                  <a:pt x="433489" y="134785"/>
                </a:lnTo>
                <a:lnTo>
                  <a:pt x="431927" y="134785"/>
                </a:lnTo>
                <a:lnTo>
                  <a:pt x="431800" y="135483"/>
                </a:lnTo>
                <a:lnTo>
                  <a:pt x="431723" y="135953"/>
                </a:lnTo>
                <a:lnTo>
                  <a:pt x="431596" y="136702"/>
                </a:lnTo>
                <a:lnTo>
                  <a:pt x="431495" y="137325"/>
                </a:lnTo>
                <a:lnTo>
                  <a:pt x="431634" y="137325"/>
                </a:lnTo>
                <a:lnTo>
                  <a:pt x="432409" y="138430"/>
                </a:lnTo>
                <a:lnTo>
                  <a:pt x="434213" y="138430"/>
                </a:lnTo>
                <a:lnTo>
                  <a:pt x="434289" y="138023"/>
                </a:lnTo>
                <a:lnTo>
                  <a:pt x="434365" y="137553"/>
                </a:lnTo>
                <a:lnTo>
                  <a:pt x="434416" y="137325"/>
                </a:lnTo>
                <a:lnTo>
                  <a:pt x="435610" y="137325"/>
                </a:lnTo>
                <a:lnTo>
                  <a:pt x="435749" y="136944"/>
                </a:lnTo>
                <a:lnTo>
                  <a:pt x="435851" y="136702"/>
                </a:lnTo>
                <a:lnTo>
                  <a:pt x="435965" y="136398"/>
                </a:lnTo>
                <a:lnTo>
                  <a:pt x="436079" y="136105"/>
                </a:lnTo>
                <a:lnTo>
                  <a:pt x="436130" y="135953"/>
                </a:lnTo>
                <a:lnTo>
                  <a:pt x="436499" y="135001"/>
                </a:lnTo>
                <a:lnTo>
                  <a:pt x="436575" y="134785"/>
                </a:lnTo>
                <a:lnTo>
                  <a:pt x="436384" y="134785"/>
                </a:lnTo>
                <a:lnTo>
                  <a:pt x="437629" y="134010"/>
                </a:lnTo>
                <a:lnTo>
                  <a:pt x="437781" y="133794"/>
                </a:lnTo>
                <a:lnTo>
                  <a:pt x="438010" y="132854"/>
                </a:lnTo>
                <a:lnTo>
                  <a:pt x="438124" y="132384"/>
                </a:lnTo>
                <a:lnTo>
                  <a:pt x="438873" y="132384"/>
                </a:lnTo>
                <a:lnTo>
                  <a:pt x="440778" y="132384"/>
                </a:lnTo>
                <a:lnTo>
                  <a:pt x="441007" y="133794"/>
                </a:lnTo>
                <a:lnTo>
                  <a:pt x="441071" y="134239"/>
                </a:lnTo>
                <a:lnTo>
                  <a:pt x="441185" y="135483"/>
                </a:lnTo>
                <a:lnTo>
                  <a:pt x="441198" y="135902"/>
                </a:lnTo>
                <a:lnTo>
                  <a:pt x="438670" y="135001"/>
                </a:lnTo>
                <a:lnTo>
                  <a:pt x="438772" y="136398"/>
                </a:lnTo>
                <a:lnTo>
                  <a:pt x="438848" y="136702"/>
                </a:lnTo>
                <a:lnTo>
                  <a:pt x="438912" y="136944"/>
                </a:lnTo>
                <a:lnTo>
                  <a:pt x="438962" y="137172"/>
                </a:lnTo>
                <a:lnTo>
                  <a:pt x="441096" y="135953"/>
                </a:lnTo>
                <a:lnTo>
                  <a:pt x="441286" y="137325"/>
                </a:lnTo>
                <a:lnTo>
                  <a:pt x="439000" y="137325"/>
                </a:lnTo>
                <a:lnTo>
                  <a:pt x="438683" y="137325"/>
                </a:lnTo>
                <a:lnTo>
                  <a:pt x="438480" y="137325"/>
                </a:lnTo>
                <a:lnTo>
                  <a:pt x="439242" y="139446"/>
                </a:lnTo>
                <a:lnTo>
                  <a:pt x="439534" y="138836"/>
                </a:lnTo>
                <a:lnTo>
                  <a:pt x="439610" y="138671"/>
                </a:lnTo>
                <a:lnTo>
                  <a:pt x="439724" y="138430"/>
                </a:lnTo>
                <a:lnTo>
                  <a:pt x="442442" y="139700"/>
                </a:lnTo>
                <a:lnTo>
                  <a:pt x="442442" y="137248"/>
                </a:lnTo>
                <a:lnTo>
                  <a:pt x="442417" y="136944"/>
                </a:lnTo>
                <a:lnTo>
                  <a:pt x="442302" y="135483"/>
                </a:lnTo>
                <a:lnTo>
                  <a:pt x="442188" y="134010"/>
                </a:lnTo>
                <a:lnTo>
                  <a:pt x="442099" y="132854"/>
                </a:lnTo>
                <a:lnTo>
                  <a:pt x="442061" y="132384"/>
                </a:lnTo>
                <a:lnTo>
                  <a:pt x="442341" y="132384"/>
                </a:lnTo>
                <a:lnTo>
                  <a:pt x="436791" y="127000"/>
                </a:lnTo>
                <a:lnTo>
                  <a:pt x="434467" y="125730"/>
                </a:lnTo>
                <a:lnTo>
                  <a:pt x="432130" y="124460"/>
                </a:lnTo>
                <a:lnTo>
                  <a:pt x="429806" y="123190"/>
                </a:lnTo>
                <a:lnTo>
                  <a:pt x="423532" y="122339"/>
                </a:lnTo>
                <a:lnTo>
                  <a:pt x="423532" y="124460"/>
                </a:lnTo>
                <a:lnTo>
                  <a:pt x="422287" y="132384"/>
                </a:lnTo>
                <a:lnTo>
                  <a:pt x="422046" y="133794"/>
                </a:lnTo>
                <a:lnTo>
                  <a:pt x="421970" y="134239"/>
                </a:lnTo>
                <a:lnTo>
                  <a:pt x="421881" y="134785"/>
                </a:lnTo>
                <a:lnTo>
                  <a:pt x="421767" y="135483"/>
                </a:lnTo>
                <a:lnTo>
                  <a:pt x="421652" y="136105"/>
                </a:lnTo>
                <a:lnTo>
                  <a:pt x="421551" y="136702"/>
                </a:lnTo>
                <a:lnTo>
                  <a:pt x="421449" y="137325"/>
                </a:lnTo>
                <a:lnTo>
                  <a:pt x="421335" y="138023"/>
                </a:lnTo>
                <a:lnTo>
                  <a:pt x="421220" y="138671"/>
                </a:lnTo>
                <a:lnTo>
                  <a:pt x="421119" y="139255"/>
                </a:lnTo>
                <a:lnTo>
                  <a:pt x="421043" y="139700"/>
                </a:lnTo>
                <a:lnTo>
                  <a:pt x="419811" y="143344"/>
                </a:lnTo>
                <a:lnTo>
                  <a:pt x="419811" y="149009"/>
                </a:lnTo>
                <a:lnTo>
                  <a:pt x="419214" y="149009"/>
                </a:lnTo>
                <a:lnTo>
                  <a:pt x="417093" y="153809"/>
                </a:lnTo>
                <a:lnTo>
                  <a:pt x="415798" y="156210"/>
                </a:lnTo>
                <a:lnTo>
                  <a:pt x="414515" y="154203"/>
                </a:lnTo>
                <a:lnTo>
                  <a:pt x="414426" y="154965"/>
                </a:lnTo>
                <a:lnTo>
                  <a:pt x="414324" y="155803"/>
                </a:lnTo>
                <a:lnTo>
                  <a:pt x="414223" y="156324"/>
                </a:lnTo>
                <a:lnTo>
                  <a:pt x="412711" y="160032"/>
                </a:lnTo>
                <a:lnTo>
                  <a:pt x="411162" y="158750"/>
                </a:lnTo>
                <a:lnTo>
                  <a:pt x="411187" y="153809"/>
                </a:lnTo>
                <a:lnTo>
                  <a:pt x="410756" y="154203"/>
                </a:lnTo>
                <a:lnTo>
                  <a:pt x="410146" y="154965"/>
                </a:lnTo>
                <a:lnTo>
                  <a:pt x="410413" y="155803"/>
                </a:lnTo>
                <a:lnTo>
                  <a:pt x="410400" y="157480"/>
                </a:lnTo>
                <a:lnTo>
                  <a:pt x="407492" y="154965"/>
                </a:lnTo>
                <a:lnTo>
                  <a:pt x="405371" y="152400"/>
                </a:lnTo>
                <a:lnTo>
                  <a:pt x="405498" y="150901"/>
                </a:lnTo>
                <a:lnTo>
                  <a:pt x="405574" y="149910"/>
                </a:lnTo>
                <a:lnTo>
                  <a:pt x="405638" y="149009"/>
                </a:lnTo>
                <a:lnTo>
                  <a:pt x="405739" y="147878"/>
                </a:lnTo>
                <a:lnTo>
                  <a:pt x="405777" y="147383"/>
                </a:lnTo>
                <a:lnTo>
                  <a:pt x="408419" y="149009"/>
                </a:lnTo>
                <a:lnTo>
                  <a:pt x="409168" y="149517"/>
                </a:lnTo>
                <a:lnTo>
                  <a:pt x="409689" y="149910"/>
                </a:lnTo>
                <a:lnTo>
                  <a:pt x="409638" y="153670"/>
                </a:lnTo>
                <a:lnTo>
                  <a:pt x="411238" y="152400"/>
                </a:lnTo>
                <a:lnTo>
                  <a:pt x="411124" y="149009"/>
                </a:lnTo>
                <a:lnTo>
                  <a:pt x="410972" y="149009"/>
                </a:lnTo>
                <a:lnTo>
                  <a:pt x="411505" y="147383"/>
                </a:lnTo>
                <a:lnTo>
                  <a:pt x="411759" y="146646"/>
                </a:lnTo>
                <a:lnTo>
                  <a:pt x="411848" y="146354"/>
                </a:lnTo>
                <a:lnTo>
                  <a:pt x="412330" y="146354"/>
                </a:lnTo>
                <a:lnTo>
                  <a:pt x="415696" y="149009"/>
                </a:lnTo>
                <a:lnTo>
                  <a:pt x="417271" y="147878"/>
                </a:lnTo>
                <a:lnTo>
                  <a:pt x="418033" y="147383"/>
                </a:lnTo>
                <a:lnTo>
                  <a:pt x="418185" y="147383"/>
                </a:lnTo>
                <a:lnTo>
                  <a:pt x="419811" y="149009"/>
                </a:lnTo>
                <a:lnTo>
                  <a:pt x="419811" y="143344"/>
                </a:lnTo>
                <a:lnTo>
                  <a:pt x="418947" y="145897"/>
                </a:lnTo>
                <a:lnTo>
                  <a:pt x="418693" y="145122"/>
                </a:lnTo>
                <a:lnTo>
                  <a:pt x="418655" y="144907"/>
                </a:lnTo>
                <a:lnTo>
                  <a:pt x="418566" y="144513"/>
                </a:lnTo>
                <a:lnTo>
                  <a:pt x="418515" y="144259"/>
                </a:lnTo>
                <a:lnTo>
                  <a:pt x="418414" y="143827"/>
                </a:lnTo>
                <a:lnTo>
                  <a:pt x="418299" y="143281"/>
                </a:lnTo>
                <a:lnTo>
                  <a:pt x="418185" y="142748"/>
                </a:lnTo>
                <a:lnTo>
                  <a:pt x="418071" y="142240"/>
                </a:lnTo>
                <a:lnTo>
                  <a:pt x="417804" y="140970"/>
                </a:lnTo>
                <a:lnTo>
                  <a:pt x="417677" y="140411"/>
                </a:lnTo>
                <a:lnTo>
                  <a:pt x="417563" y="139903"/>
                </a:lnTo>
                <a:lnTo>
                  <a:pt x="417525" y="139700"/>
                </a:lnTo>
                <a:lnTo>
                  <a:pt x="420662" y="132384"/>
                </a:lnTo>
                <a:lnTo>
                  <a:pt x="420903" y="130111"/>
                </a:lnTo>
                <a:lnTo>
                  <a:pt x="421005" y="128270"/>
                </a:lnTo>
                <a:lnTo>
                  <a:pt x="421119" y="125996"/>
                </a:lnTo>
                <a:lnTo>
                  <a:pt x="421144" y="125730"/>
                </a:lnTo>
                <a:lnTo>
                  <a:pt x="421208" y="124460"/>
                </a:lnTo>
                <a:lnTo>
                  <a:pt x="423532" y="124460"/>
                </a:lnTo>
                <a:lnTo>
                  <a:pt x="423532" y="122339"/>
                </a:lnTo>
                <a:lnTo>
                  <a:pt x="420446" y="121920"/>
                </a:lnTo>
                <a:lnTo>
                  <a:pt x="417931" y="121920"/>
                </a:lnTo>
                <a:lnTo>
                  <a:pt x="420154" y="125730"/>
                </a:lnTo>
                <a:lnTo>
                  <a:pt x="417360" y="125730"/>
                </a:lnTo>
                <a:lnTo>
                  <a:pt x="417499" y="124828"/>
                </a:lnTo>
                <a:lnTo>
                  <a:pt x="417550" y="124460"/>
                </a:lnTo>
                <a:lnTo>
                  <a:pt x="419011" y="114566"/>
                </a:lnTo>
                <a:lnTo>
                  <a:pt x="419049" y="114300"/>
                </a:lnTo>
                <a:lnTo>
                  <a:pt x="419150" y="113665"/>
                </a:lnTo>
                <a:lnTo>
                  <a:pt x="419239" y="113030"/>
                </a:lnTo>
                <a:lnTo>
                  <a:pt x="418617" y="111760"/>
                </a:lnTo>
                <a:lnTo>
                  <a:pt x="418160" y="110845"/>
                </a:lnTo>
                <a:lnTo>
                  <a:pt x="418071" y="110667"/>
                </a:lnTo>
                <a:lnTo>
                  <a:pt x="417360" y="109220"/>
                </a:lnTo>
                <a:lnTo>
                  <a:pt x="418934" y="109220"/>
                </a:lnTo>
                <a:lnTo>
                  <a:pt x="418871" y="111760"/>
                </a:lnTo>
                <a:lnTo>
                  <a:pt x="420446" y="111760"/>
                </a:lnTo>
                <a:lnTo>
                  <a:pt x="420446" y="106845"/>
                </a:lnTo>
                <a:lnTo>
                  <a:pt x="420446" y="97790"/>
                </a:lnTo>
                <a:lnTo>
                  <a:pt x="419023" y="97091"/>
                </a:lnTo>
                <a:lnTo>
                  <a:pt x="419023" y="101714"/>
                </a:lnTo>
                <a:lnTo>
                  <a:pt x="417677" y="105422"/>
                </a:lnTo>
                <a:lnTo>
                  <a:pt x="417995" y="106311"/>
                </a:lnTo>
                <a:lnTo>
                  <a:pt x="418058" y="106489"/>
                </a:lnTo>
                <a:lnTo>
                  <a:pt x="418185" y="106845"/>
                </a:lnTo>
                <a:lnTo>
                  <a:pt x="416369" y="106845"/>
                </a:lnTo>
                <a:lnTo>
                  <a:pt x="416039" y="105930"/>
                </a:lnTo>
                <a:lnTo>
                  <a:pt x="415937" y="105613"/>
                </a:lnTo>
                <a:lnTo>
                  <a:pt x="415861" y="105422"/>
                </a:lnTo>
                <a:lnTo>
                  <a:pt x="413499" y="105422"/>
                </a:lnTo>
                <a:lnTo>
                  <a:pt x="413473" y="108178"/>
                </a:lnTo>
                <a:lnTo>
                  <a:pt x="413829" y="109054"/>
                </a:lnTo>
                <a:lnTo>
                  <a:pt x="413893" y="109220"/>
                </a:lnTo>
                <a:lnTo>
                  <a:pt x="415036" y="109220"/>
                </a:lnTo>
                <a:lnTo>
                  <a:pt x="414705" y="110502"/>
                </a:lnTo>
                <a:lnTo>
                  <a:pt x="411238" y="109220"/>
                </a:lnTo>
                <a:lnTo>
                  <a:pt x="409638" y="110490"/>
                </a:lnTo>
                <a:lnTo>
                  <a:pt x="409892" y="109537"/>
                </a:lnTo>
                <a:lnTo>
                  <a:pt x="409968" y="109220"/>
                </a:lnTo>
                <a:lnTo>
                  <a:pt x="411302" y="107950"/>
                </a:lnTo>
                <a:lnTo>
                  <a:pt x="411200" y="106845"/>
                </a:lnTo>
                <a:lnTo>
                  <a:pt x="410400" y="104482"/>
                </a:lnTo>
                <a:lnTo>
                  <a:pt x="410273" y="104140"/>
                </a:lnTo>
                <a:lnTo>
                  <a:pt x="408101" y="105918"/>
                </a:lnTo>
                <a:lnTo>
                  <a:pt x="408101" y="109220"/>
                </a:lnTo>
                <a:lnTo>
                  <a:pt x="406019" y="110134"/>
                </a:lnTo>
                <a:lnTo>
                  <a:pt x="407847" y="107950"/>
                </a:lnTo>
                <a:lnTo>
                  <a:pt x="408063" y="109054"/>
                </a:lnTo>
                <a:lnTo>
                  <a:pt x="408101" y="109220"/>
                </a:lnTo>
                <a:lnTo>
                  <a:pt x="408101" y="105918"/>
                </a:lnTo>
                <a:lnTo>
                  <a:pt x="406958" y="106845"/>
                </a:lnTo>
                <a:lnTo>
                  <a:pt x="405777" y="106845"/>
                </a:lnTo>
                <a:lnTo>
                  <a:pt x="405777" y="101714"/>
                </a:lnTo>
                <a:lnTo>
                  <a:pt x="408190" y="101714"/>
                </a:lnTo>
                <a:lnTo>
                  <a:pt x="407530" y="104140"/>
                </a:lnTo>
                <a:lnTo>
                  <a:pt x="410413" y="102870"/>
                </a:lnTo>
                <a:lnTo>
                  <a:pt x="412127" y="102870"/>
                </a:lnTo>
                <a:lnTo>
                  <a:pt x="411975" y="102298"/>
                </a:lnTo>
                <a:lnTo>
                  <a:pt x="411937" y="102133"/>
                </a:lnTo>
                <a:lnTo>
                  <a:pt x="411835" y="101714"/>
                </a:lnTo>
                <a:lnTo>
                  <a:pt x="411226" y="99326"/>
                </a:lnTo>
                <a:lnTo>
                  <a:pt x="411175" y="99148"/>
                </a:lnTo>
                <a:lnTo>
                  <a:pt x="409613" y="99148"/>
                </a:lnTo>
                <a:lnTo>
                  <a:pt x="409968" y="97790"/>
                </a:lnTo>
                <a:lnTo>
                  <a:pt x="413677" y="99148"/>
                </a:lnTo>
                <a:lnTo>
                  <a:pt x="414997" y="99148"/>
                </a:lnTo>
                <a:lnTo>
                  <a:pt x="414350" y="100330"/>
                </a:lnTo>
                <a:lnTo>
                  <a:pt x="412889" y="100330"/>
                </a:lnTo>
                <a:lnTo>
                  <a:pt x="413499" y="102870"/>
                </a:lnTo>
                <a:lnTo>
                  <a:pt x="416699" y="102870"/>
                </a:lnTo>
                <a:lnTo>
                  <a:pt x="417309" y="101714"/>
                </a:lnTo>
                <a:lnTo>
                  <a:pt x="419023" y="101714"/>
                </a:lnTo>
                <a:lnTo>
                  <a:pt x="419023" y="97091"/>
                </a:lnTo>
                <a:lnTo>
                  <a:pt x="418668" y="96913"/>
                </a:lnTo>
                <a:lnTo>
                  <a:pt x="418896" y="96520"/>
                </a:lnTo>
                <a:lnTo>
                  <a:pt x="417880" y="96520"/>
                </a:lnTo>
                <a:lnTo>
                  <a:pt x="417639" y="96520"/>
                </a:lnTo>
                <a:lnTo>
                  <a:pt x="417639" y="98869"/>
                </a:lnTo>
                <a:lnTo>
                  <a:pt x="417525" y="99148"/>
                </a:lnTo>
                <a:lnTo>
                  <a:pt x="417449" y="99326"/>
                </a:lnTo>
                <a:lnTo>
                  <a:pt x="417347" y="99974"/>
                </a:lnTo>
                <a:lnTo>
                  <a:pt x="417296" y="100330"/>
                </a:lnTo>
                <a:lnTo>
                  <a:pt x="417169" y="101079"/>
                </a:lnTo>
                <a:lnTo>
                  <a:pt x="417093" y="101561"/>
                </a:lnTo>
                <a:lnTo>
                  <a:pt x="416788" y="101307"/>
                </a:lnTo>
                <a:lnTo>
                  <a:pt x="415810" y="100330"/>
                </a:lnTo>
                <a:lnTo>
                  <a:pt x="417360" y="99148"/>
                </a:lnTo>
                <a:lnTo>
                  <a:pt x="417525" y="98818"/>
                </a:lnTo>
                <a:lnTo>
                  <a:pt x="417474" y="99148"/>
                </a:lnTo>
                <a:lnTo>
                  <a:pt x="417639" y="98869"/>
                </a:lnTo>
                <a:lnTo>
                  <a:pt x="417639" y="96520"/>
                </a:lnTo>
                <a:lnTo>
                  <a:pt x="414515" y="96520"/>
                </a:lnTo>
                <a:lnTo>
                  <a:pt x="408114" y="95250"/>
                </a:lnTo>
                <a:lnTo>
                  <a:pt x="405015" y="96520"/>
                </a:lnTo>
                <a:lnTo>
                  <a:pt x="405701" y="97790"/>
                </a:lnTo>
                <a:lnTo>
                  <a:pt x="408571" y="99148"/>
                </a:lnTo>
                <a:lnTo>
                  <a:pt x="405460" y="99148"/>
                </a:lnTo>
                <a:lnTo>
                  <a:pt x="405371" y="98526"/>
                </a:lnTo>
                <a:lnTo>
                  <a:pt x="405257" y="97790"/>
                </a:lnTo>
                <a:lnTo>
                  <a:pt x="404241" y="97790"/>
                </a:lnTo>
                <a:lnTo>
                  <a:pt x="404215" y="98526"/>
                </a:lnTo>
                <a:lnTo>
                  <a:pt x="404088" y="101079"/>
                </a:lnTo>
                <a:lnTo>
                  <a:pt x="403961" y="102870"/>
                </a:lnTo>
                <a:lnTo>
                  <a:pt x="403860" y="104482"/>
                </a:lnTo>
                <a:lnTo>
                  <a:pt x="403745" y="108178"/>
                </a:lnTo>
                <a:lnTo>
                  <a:pt x="405053" y="110566"/>
                </a:lnTo>
                <a:lnTo>
                  <a:pt x="404799" y="110667"/>
                </a:lnTo>
                <a:lnTo>
                  <a:pt x="402285" y="111760"/>
                </a:lnTo>
                <a:lnTo>
                  <a:pt x="406577" y="117614"/>
                </a:lnTo>
                <a:lnTo>
                  <a:pt x="406488" y="115570"/>
                </a:lnTo>
                <a:lnTo>
                  <a:pt x="406374" y="113030"/>
                </a:lnTo>
                <a:lnTo>
                  <a:pt x="406323" y="111760"/>
                </a:lnTo>
                <a:lnTo>
                  <a:pt x="417563" y="111760"/>
                </a:lnTo>
                <a:lnTo>
                  <a:pt x="417601" y="113030"/>
                </a:lnTo>
                <a:lnTo>
                  <a:pt x="417728" y="116840"/>
                </a:lnTo>
                <a:lnTo>
                  <a:pt x="417855" y="120650"/>
                </a:lnTo>
                <a:lnTo>
                  <a:pt x="414528" y="121627"/>
                </a:lnTo>
                <a:lnTo>
                  <a:pt x="414528" y="134785"/>
                </a:lnTo>
                <a:lnTo>
                  <a:pt x="414426" y="135483"/>
                </a:lnTo>
                <a:lnTo>
                  <a:pt x="414350" y="135953"/>
                </a:lnTo>
                <a:lnTo>
                  <a:pt x="414235" y="136702"/>
                </a:lnTo>
                <a:lnTo>
                  <a:pt x="414147" y="137325"/>
                </a:lnTo>
                <a:lnTo>
                  <a:pt x="414032" y="138023"/>
                </a:lnTo>
                <a:lnTo>
                  <a:pt x="413969" y="138430"/>
                </a:lnTo>
                <a:lnTo>
                  <a:pt x="413854" y="139255"/>
                </a:lnTo>
                <a:lnTo>
                  <a:pt x="413778" y="139700"/>
                </a:lnTo>
                <a:lnTo>
                  <a:pt x="412026" y="138836"/>
                </a:lnTo>
                <a:lnTo>
                  <a:pt x="412584" y="139700"/>
                </a:lnTo>
                <a:lnTo>
                  <a:pt x="413575" y="139700"/>
                </a:lnTo>
                <a:lnTo>
                  <a:pt x="413626" y="140081"/>
                </a:lnTo>
                <a:lnTo>
                  <a:pt x="413740" y="140970"/>
                </a:lnTo>
                <a:lnTo>
                  <a:pt x="412000" y="140081"/>
                </a:lnTo>
                <a:lnTo>
                  <a:pt x="412000" y="145897"/>
                </a:lnTo>
                <a:lnTo>
                  <a:pt x="411949" y="146050"/>
                </a:lnTo>
                <a:lnTo>
                  <a:pt x="411759" y="145897"/>
                </a:lnTo>
                <a:lnTo>
                  <a:pt x="412000" y="145897"/>
                </a:lnTo>
                <a:lnTo>
                  <a:pt x="412000" y="140081"/>
                </a:lnTo>
                <a:lnTo>
                  <a:pt x="411264" y="139700"/>
                </a:lnTo>
                <a:lnTo>
                  <a:pt x="411200" y="141719"/>
                </a:lnTo>
                <a:lnTo>
                  <a:pt x="410946" y="140970"/>
                </a:lnTo>
                <a:lnTo>
                  <a:pt x="411022" y="133794"/>
                </a:lnTo>
                <a:lnTo>
                  <a:pt x="411111" y="132854"/>
                </a:lnTo>
                <a:lnTo>
                  <a:pt x="411162" y="132384"/>
                </a:lnTo>
                <a:lnTo>
                  <a:pt x="413512" y="132384"/>
                </a:lnTo>
                <a:lnTo>
                  <a:pt x="413537" y="132854"/>
                </a:lnTo>
                <a:lnTo>
                  <a:pt x="413651" y="134785"/>
                </a:lnTo>
                <a:lnTo>
                  <a:pt x="414528" y="134785"/>
                </a:lnTo>
                <a:lnTo>
                  <a:pt x="414528" y="121627"/>
                </a:lnTo>
                <a:lnTo>
                  <a:pt x="413715" y="121869"/>
                </a:lnTo>
                <a:lnTo>
                  <a:pt x="413715" y="125730"/>
                </a:lnTo>
                <a:lnTo>
                  <a:pt x="413613" y="127000"/>
                </a:lnTo>
                <a:lnTo>
                  <a:pt x="413499" y="128270"/>
                </a:lnTo>
                <a:lnTo>
                  <a:pt x="411886" y="128270"/>
                </a:lnTo>
                <a:lnTo>
                  <a:pt x="411530" y="127215"/>
                </a:lnTo>
                <a:lnTo>
                  <a:pt x="411454" y="127000"/>
                </a:lnTo>
                <a:lnTo>
                  <a:pt x="410413" y="127000"/>
                </a:lnTo>
                <a:lnTo>
                  <a:pt x="411213" y="125730"/>
                </a:lnTo>
                <a:lnTo>
                  <a:pt x="411187" y="124460"/>
                </a:lnTo>
                <a:lnTo>
                  <a:pt x="413219" y="124460"/>
                </a:lnTo>
                <a:lnTo>
                  <a:pt x="413715" y="125730"/>
                </a:lnTo>
                <a:lnTo>
                  <a:pt x="413715" y="121869"/>
                </a:lnTo>
                <a:lnTo>
                  <a:pt x="413499" y="121920"/>
                </a:lnTo>
                <a:lnTo>
                  <a:pt x="407073" y="123139"/>
                </a:lnTo>
                <a:lnTo>
                  <a:pt x="407809" y="119634"/>
                </a:lnTo>
                <a:lnTo>
                  <a:pt x="407860" y="119380"/>
                </a:lnTo>
                <a:lnTo>
                  <a:pt x="406577" y="117614"/>
                </a:lnTo>
                <a:lnTo>
                  <a:pt x="406590" y="118110"/>
                </a:lnTo>
                <a:lnTo>
                  <a:pt x="406704" y="120650"/>
                </a:lnTo>
                <a:lnTo>
                  <a:pt x="406806" y="123190"/>
                </a:lnTo>
                <a:lnTo>
                  <a:pt x="407073" y="123190"/>
                </a:lnTo>
                <a:lnTo>
                  <a:pt x="406552" y="125730"/>
                </a:lnTo>
                <a:lnTo>
                  <a:pt x="404736" y="125730"/>
                </a:lnTo>
                <a:lnTo>
                  <a:pt x="405193" y="124460"/>
                </a:lnTo>
                <a:lnTo>
                  <a:pt x="405993" y="122224"/>
                </a:lnTo>
                <a:lnTo>
                  <a:pt x="406095" y="121920"/>
                </a:lnTo>
                <a:lnTo>
                  <a:pt x="403466" y="121920"/>
                </a:lnTo>
                <a:lnTo>
                  <a:pt x="395262" y="124460"/>
                </a:lnTo>
                <a:lnTo>
                  <a:pt x="388251" y="128270"/>
                </a:lnTo>
                <a:lnTo>
                  <a:pt x="387845" y="128587"/>
                </a:lnTo>
                <a:lnTo>
                  <a:pt x="387845" y="129667"/>
                </a:lnTo>
                <a:lnTo>
                  <a:pt x="387502" y="130111"/>
                </a:lnTo>
                <a:lnTo>
                  <a:pt x="387743" y="129667"/>
                </a:lnTo>
                <a:lnTo>
                  <a:pt x="387819" y="129540"/>
                </a:lnTo>
                <a:lnTo>
                  <a:pt x="387845" y="129667"/>
                </a:lnTo>
                <a:lnTo>
                  <a:pt x="387845" y="128587"/>
                </a:lnTo>
                <a:lnTo>
                  <a:pt x="382866" y="132384"/>
                </a:lnTo>
                <a:lnTo>
                  <a:pt x="383171" y="132384"/>
                </a:lnTo>
                <a:lnTo>
                  <a:pt x="382765" y="133794"/>
                </a:lnTo>
                <a:lnTo>
                  <a:pt x="383908" y="132854"/>
                </a:lnTo>
                <a:lnTo>
                  <a:pt x="386562" y="130810"/>
                </a:lnTo>
                <a:lnTo>
                  <a:pt x="386778" y="130810"/>
                </a:lnTo>
                <a:lnTo>
                  <a:pt x="387273" y="130517"/>
                </a:lnTo>
                <a:lnTo>
                  <a:pt x="385318" y="133794"/>
                </a:lnTo>
                <a:lnTo>
                  <a:pt x="386143" y="133794"/>
                </a:lnTo>
                <a:lnTo>
                  <a:pt x="388810" y="134632"/>
                </a:lnTo>
                <a:lnTo>
                  <a:pt x="388213" y="131572"/>
                </a:lnTo>
                <a:lnTo>
                  <a:pt x="388099" y="130962"/>
                </a:lnTo>
                <a:lnTo>
                  <a:pt x="388010" y="130517"/>
                </a:lnTo>
                <a:lnTo>
                  <a:pt x="387934" y="130111"/>
                </a:lnTo>
                <a:lnTo>
                  <a:pt x="388861" y="129540"/>
                </a:lnTo>
                <a:lnTo>
                  <a:pt x="390944" y="128270"/>
                </a:lnTo>
                <a:lnTo>
                  <a:pt x="391045" y="130517"/>
                </a:lnTo>
                <a:lnTo>
                  <a:pt x="391248" y="130111"/>
                </a:lnTo>
                <a:lnTo>
                  <a:pt x="391896" y="128270"/>
                </a:lnTo>
                <a:lnTo>
                  <a:pt x="394360" y="127000"/>
                </a:lnTo>
                <a:lnTo>
                  <a:pt x="394284" y="129540"/>
                </a:lnTo>
                <a:lnTo>
                  <a:pt x="395757" y="129540"/>
                </a:lnTo>
                <a:lnTo>
                  <a:pt x="395160" y="128270"/>
                </a:lnTo>
                <a:lnTo>
                  <a:pt x="394931" y="128270"/>
                </a:lnTo>
                <a:lnTo>
                  <a:pt x="394957" y="127000"/>
                </a:lnTo>
                <a:lnTo>
                  <a:pt x="394982" y="125730"/>
                </a:lnTo>
                <a:lnTo>
                  <a:pt x="398843" y="125730"/>
                </a:lnTo>
                <a:lnTo>
                  <a:pt x="398741" y="128270"/>
                </a:lnTo>
                <a:lnTo>
                  <a:pt x="402793" y="132181"/>
                </a:lnTo>
                <a:lnTo>
                  <a:pt x="400481" y="125996"/>
                </a:lnTo>
                <a:lnTo>
                  <a:pt x="400380" y="125730"/>
                </a:lnTo>
                <a:lnTo>
                  <a:pt x="400405" y="124460"/>
                </a:lnTo>
                <a:lnTo>
                  <a:pt x="401929" y="124460"/>
                </a:lnTo>
                <a:lnTo>
                  <a:pt x="405155" y="129400"/>
                </a:lnTo>
                <a:lnTo>
                  <a:pt x="405130" y="131203"/>
                </a:lnTo>
                <a:lnTo>
                  <a:pt x="405015" y="132854"/>
                </a:lnTo>
                <a:lnTo>
                  <a:pt x="404914" y="134239"/>
                </a:lnTo>
                <a:lnTo>
                  <a:pt x="404799" y="135953"/>
                </a:lnTo>
                <a:lnTo>
                  <a:pt x="404787" y="140970"/>
                </a:lnTo>
                <a:lnTo>
                  <a:pt x="405752" y="145897"/>
                </a:lnTo>
                <a:lnTo>
                  <a:pt x="405053" y="144907"/>
                </a:lnTo>
                <a:lnTo>
                  <a:pt x="404114" y="143421"/>
                </a:lnTo>
                <a:lnTo>
                  <a:pt x="404114" y="149009"/>
                </a:lnTo>
                <a:lnTo>
                  <a:pt x="403580" y="149009"/>
                </a:lnTo>
                <a:lnTo>
                  <a:pt x="402704" y="149860"/>
                </a:lnTo>
                <a:lnTo>
                  <a:pt x="401180" y="149009"/>
                </a:lnTo>
                <a:lnTo>
                  <a:pt x="400481" y="149009"/>
                </a:lnTo>
                <a:lnTo>
                  <a:pt x="400342" y="147878"/>
                </a:lnTo>
                <a:lnTo>
                  <a:pt x="400291" y="147383"/>
                </a:lnTo>
                <a:lnTo>
                  <a:pt x="400164" y="146354"/>
                </a:lnTo>
                <a:lnTo>
                  <a:pt x="400113" y="145897"/>
                </a:lnTo>
                <a:lnTo>
                  <a:pt x="400342" y="145897"/>
                </a:lnTo>
                <a:lnTo>
                  <a:pt x="401764" y="144907"/>
                </a:lnTo>
                <a:lnTo>
                  <a:pt x="402069" y="144907"/>
                </a:lnTo>
                <a:lnTo>
                  <a:pt x="403225" y="145897"/>
                </a:lnTo>
                <a:lnTo>
                  <a:pt x="403364" y="145897"/>
                </a:lnTo>
                <a:lnTo>
                  <a:pt x="404114" y="149009"/>
                </a:lnTo>
                <a:lnTo>
                  <a:pt x="404114" y="143421"/>
                </a:lnTo>
                <a:lnTo>
                  <a:pt x="402577" y="140970"/>
                </a:lnTo>
                <a:lnTo>
                  <a:pt x="402704" y="136702"/>
                </a:lnTo>
                <a:lnTo>
                  <a:pt x="402755" y="134785"/>
                </a:lnTo>
                <a:lnTo>
                  <a:pt x="402831" y="132384"/>
                </a:lnTo>
                <a:lnTo>
                  <a:pt x="398183" y="132384"/>
                </a:lnTo>
                <a:lnTo>
                  <a:pt x="397878" y="131572"/>
                </a:lnTo>
                <a:lnTo>
                  <a:pt x="397802" y="131381"/>
                </a:lnTo>
                <a:lnTo>
                  <a:pt x="397738" y="131203"/>
                </a:lnTo>
                <a:lnTo>
                  <a:pt x="397637" y="130962"/>
                </a:lnTo>
                <a:lnTo>
                  <a:pt x="397586" y="130810"/>
                </a:lnTo>
                <a:lnTo>
                  <a:pt x="397154" y="129667"/>
                </a:lnTo>
                <a:lnTo>
                  <a:pt x="397103" y="129540"/>
                </a:lnTo>
                <a:lnTo>
                  <a:pt x="395757" y="129540"/>
                </a:lnTo>
                <a:lnTo>
                  <a:pt x="392696" y="132854"/>
                </a:lnTo>
                <a:lnTo>
                  <a:pt x="393039" y="132854"/>
                </a:lnTo>
                <a:lnTo>
                  <a:pt x="392544" y="133794"/>
                </a:lnTo>
                <a:lnTo>
                  <a:pt x="392938" y="133794"/>
                </a:lnTo>
                <a:lnTo>
                  <a:pt x="393649" y="134239"/>
                </a:lnTo>
                <a:lnTo>
                  <a:pt x="394792" y="132384"/>
                </a:lnTo>
                <a:lnTo>
                  <a:pt x="395668" y="130962"/>
                </a:lnTo>
                <a:lnTo>
                  <a:pt x="395757" y="130810"/>
                </a:lnTo>
                <a:lnTo>
                  <a:pt x="396773" y="130810"/>
                </a:lnTo>
                <a:lnTo>
                  <a:pt x="396849" y="132854"/>
                </a:lnTo>
                <a:lnTo>
                  <a:pt x="396709" y="133794"/>
                </a:lnTo>
                <a:lnTo>
                  <a:pt x="396684" y="134010"/>
                </a:lnTo>
                <a:lnTo>
                  <a:pt x="396570" y="134785"/>
                </a:lnTo>
                <a:lnTo>
                  <a:pt x="396468" y="135483"/>
                </a:lnTo>
                <a:lnTo>
                  <a:pt x="396405" y="135915"/>
                </a:lnTo>
                <a:lnTo>
                  <a:pt x="395643" y="135483"/>
                </a:lnTo>
                <a:lnTo>
                  <a:pt x="395795" y="135953"/>
                </a:lnTo>
                <a:lnTo>
                  <a:pt x="395833" y="136105"/>
                </a:lnTo>
                <a:lnTo>
                  <a:pt x="395922" y="136398"/>
                </a:lnTo>
                <a:lnTo>
                  <a:pt x="396151" y="136105"/>
                </a:lnTo>
                <a:lnTo>
                  <a:pt x="396265" y="135953"/>
                </a:lnTo>
                <a:lnTo>
                  <a:pt x="396392" y="135953"/>
                </a:lnTo>
                <a:lnTo>
                  <a:pt x="396379" y="136105"/>
                </a:lnTo>
                <a:lnTo>
                  <a:pt x="396265" y="137553"/>
                </a:lnTo>
                <a:lnTo>
                  <a:pt x="396100" y="138023"/>
                </a:lnTo>
                <a:lnTo>
                  <a:pt x="396405" y="138023"/>
                </a:lnTo>
                <a:lnTo>
                  <a:pt x="397103" y="138023"/>
                </a:lnTo>
                <a:lnTo>
                  <a:pt x="397484" y="136944"/>
                </a:lnTo>
                <a:lnTo>
                  <a:pt x="397573" y="136702"/>
                </a:lnTo>
                <a:lnTo>
                  <a:pt x="397687" y="136398"/>
                </a:lnTo>
                <a:lnTo>
                  <a:pt x="397789" y="136105"/>
                </a:lnTo>
                <a:lnTo>
                  <a:pt x="397840" y="135953"/>
                </a:lnTo>
                <a:lnTo>
                  <a:pt x="398716" y="134785"/>
                </a:lnTo>
                <a:lnTo>
                  <a:pt x="401713" y="134785"/>
                </a:lnTo>
                <a:lnTo>
                  <a:pt x="401650" y="138430"/>
                </a:lnTo>
                <a:lnTo>
                  <a:pt x="399859" y="139547"/>
                </a:lnTo>
                <a:lnTo>
                  <a:pt x="396875" y="138671"/>
                </a:lnTo>
                <a:lnTo>
                  <a:pt x="396506" y="139700"/>
                </a:lnTo>
                <a:lnTo>
                  <a:pt x="399618" y="139700"/>
                </a:lnTo>
                <a:lnTo>
                  <a:pt x="400418" y="139700"/>
                </a:lnTo>
                <a:lnTo>
                  <a:pt x="399122" y="140970"/>
                </a:lnTo>
                <a:lnTo>
                  <a:pt x="400646" y="140970"/>
                </a:lnTo>
                <a:lnTo>
                  <a:pt x="400570" y="143649"/>
                </a:lnTo>
                <a:lnTo>
                  <a:pt x="401828" y="143649"/>
                </a:lnTo>
                <a:lnTo>
                  <a:pt x="400608" y="145122"/>
                </a:lnTo>
                <a:lnTo>
                  <a:pt x="399872" y="145897"/>
                </a:lnTo>
                <a:lnTo>
                  <a:pt x="399148" y="149009"/>
                </a:lnTo>
                <a:lnTo>
                  <a:pt x="399021" y="149517"/>
                </a:lnTo>
                <a:lnTo>
                  <a:pt x="398945" y="149860"/>
                </a:lnTo>
                <a:lnTo>
                  <a:pt x="397624" y="149009"/>
                </a:lnTo>
                <a:lnTo>
                  <a:pt x="399237" y="151130"/>
                </a:lnTo>
                <a:lnTo>
                  <a:pt x="401154" y="151130"/>
                </a:lnTo>
                <a:lnTo>
                  <a:pt x="400812" y="152006"/>
                </a:lnTo>
                <a:lnTo>
                  <a:pt x="400735" y="152209"/>
                </a:lnTo>
                <a:lnTo>
                  <a:pt x="400659" y="152400"/>
                </a:lnTo>
                <a:lnTo>
                  <a:pt x="399376" y="152400"/>
                </a:lnTo>
                <a:lnTo>
                  <a:pt x="399427" y="152666"/>
                </a:lnTo>
                <a:lnTo>
                  <a:pt x="399554" y="153314"/>
                </a:lnTo>
                <a:lnTo>
                  <a:pt x="399681" y="153809"/>
                </a:lnTo>
                <a:lnTo>
                  <a:pt x="401599" y="154965"/>
                </a:lnTo>
                <a:lnTo>
                  <a:pt x="402336" y="155803"/>
                </a:lnTo>
                <a:lnTo>
                  <a:pt x="401231" y="153809"/>
                </a:lnTo>
                <a:lnTo>
                  <a:pt x="400761" y="153809"/>
                </a:lnTo>
                <a:lnTo>
                  <a:pt x="404787" y="152400"/>
                </a:lnTo>
                <a:lnTo>
                  <a:pt x="407822" y="157581"/>
                </a:lnTo>
                <a:lnTo>
                  <a:pt x="407962" y="157581"/>
                </a:lnTo>
                <a:lnTo>
                  <a:pt x="410413" y="158750"/>
                </a:lnTo>
                <a:lnTo>
                  <a:pt x="407517" y="161290"/>
                </a:lnTo>
                <a:lnTo>
                  <a:pt x="411187" y="161290"/>
                </a:lnTo>
                <a:lnTo>
                  <a:pt x="421563" y="162560"/>
                </a:lnTo>
                <a:lnTo>
                  <a:pt x="432015" y="161290"/>
                </a:lnTo>
                <a:lnTo>
                  <a:pt x="432015" y="167640"/>
                </a:lnTo>
                <a:lnTo>
                  <a:pt x="424751" y="168910"/>
                </a:lnTo>
                <a:lnTo>
                  <a:pt x="406806" y="168910"/>
                </a:lnTo>
                <a:lnTo>
                  <a:pt x="398843" y="167640"/>
                </a:lnTo>
                <a:lnTo>
                  <a:pt x="396011" y="168910"/>
                </a:lnTo>
                <a:lnTo>
                  <a:pt x="388277" y="167640"/>
                </a:lnTo>
                <a:lnTo>
                  <a:pt x="398843" y="167640"/>
                </a:lnTo>
                <a:lnTo>
                  <a:pt x="432015" y="167640"/>
                </a:lnTo>
                <a:lnTo>
                  <a:pt x="432015" y="161290"/>
                </a:lnTo>
                <a:lnTo>
                  <a:pt x="423430" y="162560"/>
                </a:lnTo>
                <a:lnTo>
                  <a:pt x="421563" y="162560"/>
                </a:lnTo>
                <a:lnTo>
                  <a:pt x="400900" y="162560"/>
                </a:lnTo>
                <a:lnTo>
                  <a:pt x="391896" y="161290"/>
                </a:lnTo>
                <a:lnTo>
                  <a:pt x="400227" y="161290"/>
                </a:lnTo>
                <a:lnTo>
                  <a:pt x="397294" y="158750"/>
                </a:lnTo>
                <a:lnTo>
                  <a:pt x="398653" y="157581"/>
                </a:lnTo>
                <a:lnTo>
                  <a:pt x="396697" y="156324"/>
                </a:lnTo>
                <a:lnTo>
                  <a:pt x="396671" y="160147"/>
                </a:lnTo>
                <a:lnTo>
                  <a:pt x="391515" y="160147"/>
                </a:lnTo>
                <a:lnTo>
                  <a:pt x="391261" y="161048"/>
                </a:lnTo>
                <a:lnTo>
                  <a:pt x="391198" y="161290"/>
                </a:lnTo>
                <a:lnTo>
                  <a:pt x="390271" y="160147"/>
                </a:lnTo>
                <a:lnTo>
                  <a:pt x="388810" y="158750"/>
                </a:lnTo>
                <a:lnTo>
                  <a:pt x="389864" y="156540"/>
                </a:lnTo>
                <a:lnTo>
                  <a:pt x="389966" y="156324"/>
                </a:lnTo>
                <a:lnTo>
                  <a:pt x="389953" y="154965"/>
                </a:lnTo>
                <a:lnTo>
                  <a:pt x="390118" y="154444"/>
                </a:lnTo>
                <a:lnTo>
                  <a:pt x="390194" y="154203"/>
                </a:lnTo>
                <a:lnTo>
                  <a:pt x="390321" y="153809"/>
                </a:lnTo>
                <a:lnTo>
                  <a:pt x="390499" y="153809"/>
                </a:lnTo>
                <a:lnTo>
                  <a:pt x="391706" y="154965"/>
                </a:lnTo>
                <a:lnTo>
                  <a:pt x="393382" y="154965"/>
                </a:lnTo>
                <a:lnTo>
                  <a:pt x="393433" y="156883"/>
                </a:lnTo>
                <a:lnTo>
                  <a:pt x="394131" y="156324"/>
                </a:lnTo>
                <a:lnTo>
                  <a:pt x="394360" y="156324"/>
                </a:lnTo>
                <a:lnTo>
                  <a:pt x="394931" y="157149"/>
                </a:lnTo>
                <a:lnTo>
                  <a:pt x="395262" y="157581"/>
                </a:lnTo>
                <a:lnTo>
                  <a:pt x="396532" y="158750"/>
                </a:lnTo>
                <a:lnTo>
                  <a:pt x="396570" y="159092"/>
                </a:lnTo>
                <a:lnTo>
                  <a:pt x="396671" y="160147"/>
                </a:lnTo>
                <a:lnTo>
                  <a:pt x="396671" y="156324"/>
                </a:lnTo>
                <a:lnTo>
                  <a:pt x="395008" y="154965"/>
                </a:lnTo>
                <a:lnTo>
                  <a:pt x="395439" y="154444"/>
                </a:lnTo>
                <a:lnTo>
                  <a:pt x="396024" y="153809"/>
                </a:lnTo>
                <a:lnTo>
                  <a:pt x="396011" y="151130"/>
                </a:lnTo>
                <a:lnTo>
                  <a:pt x="394284" y="149910"/>
                </a:lnTo>
                <a:lnTo>
                  <a:pt x="394652" y="150291"/>
                </a:lnTo>
                <a:lnTo>
                  <a:pt x="395147" y="150901"/>
                </a:lnTo>
                <a:lnTo>
                  <a:pt x="395033" y="153314"/>
                </a:lnTo>
                <a:lnTo>
                  <a:pt x="394970" y="153809"/>
                </a:lnTo>
                <a:lnTo>
                  <a:pt x="392417" y="153809"/>
                </a:lnTo>
                <a:lnTo>
                  <a:pt x="392328" y="153314"/>
                </a:lnTo>
                <a:lnTo>
                  <a:pt x="392214" y="152666"/>
                </a:lnTo>
                <a:lnTo>
                  <a:pt x="392163" y="152400"/>
                </a:lnTo>
                <a:lnTo>
                  <a:pt x="392049" y="151307"/>
                </a:lnTo>
                <a:lnTo>
                  <a:pt x="391947" y="150291"/>
                </a:lnTo>
                <a:lnTo>
                  <a:pt x="391909" y="149910"/>
                </a:lnTo>
                <a:lnTo>
                  <a:pt x="390817" y="149910"/>
                </a:lnTo>
                <a:lnTo>
                  <a:pt x="390931" y="150901"/>
                </a:lnTo>
                <a:lnTo>
                  <a:pt x="391007" y="151498"/>
                </a:lnTo>
                <a:lnTo>
                  <a:pt x="391121" y="152400"/>
                </a:lnTo>
                <a:lnTo>
                  <a:pt x="390194" y="152006"/>
                </a:lnTo>
                <a:lnTo>
                  <a:pt x="389775" y="152006"/>
                </a:lnTo>
                <a:lnTo>
                  <a:pt x="389826" y="153809"/>
                </a:lnTo>
                <a:lnTo>
                  <a:pt x="388988" y="155803"/>
                </a:lnTo>
                <a:lnTo>
                  <a:pt x="388874" y="156070"/>
                </a:lnTo>
                <a:lnTo>
                  <a:pt x="388797" y="156222"/>
                </a:lnTo>
                <a:lnTo>
                  <a:pt x="388302" y="155803"/>
                </a:lnTo>
                <a:lnTo>
                  <a:pt x="387680" y="155181"/>
                </a:lnTo>
                <a:lnTo>
                  <a:pt x="387311" y="154965"/>
                </a:lnTo>
                <a:lnTo>
                  <a:pt x="387464" y="154965"/>
                </a:lnTo>
                <a:lnTo>
                  <a:pt x="387172" y="154660"/>
                </a:lnTo>
                <a:lnTo>
                  <a:pt x="387502" y="154965"/>
                </a:lnTo>
                <a:lnTo>
                  <a:pt x="387324" y="154444"/>
                </a:lnTo>
                <a:lnTo>
                  <a:pt x="387273" y="149910"/>
                </a:lnTo>
                <a:lnTo>
                  <a:pt x="388099" y="150291"/>
                </a:lnTo>
                <a:lnTo>
                  <a:pt x="388086" y="149009"/>
                </a:lnTo>
                <a:lnTo>
                  <a:pt x="387743" y="149275"/>
                </a:lnTo>
                <a:lnTo>
                  <a:pt x="387273" y="149860"/>
                </a:lnTo>
                <a:lnTo>
                  <a:pt x="384860" y="149009"/>
                </a:lnTo>
                <a:lnTo>
                  <a:pt x="383413" y="149009"/>
                </a:lnTo>
                <a:lnTo>
                  <a:pt x="384416" y="147383"/>
                </a:lnTo>
                <a:lnTo>
                  <a:pt x="385940" y="144907"/>
                </a:lnTo>
                <a:lnTo>
                  <a:pt x="386918" y="143649"/>
                </a:lnTo>
                <a:lnTo>
                  <a:pt x="386778" y="143649"/>
                </a:lnTo>
                <a:lnTo>
                  <a:pt x="384949" y="144792"/>
                </a:lnTo>
                <a:lnTo>
                  <a:pt x="382943" y="143649"/>
                </a:lnTo>
                <a:lnTo>
                  <a:pt x="382663" y="143649"/>
                </a:lnTo>
                <a:lnTo>
                  <a:pt x="383908" y="140411"/>
                </a:lnTo>
                <a:lnTo>
                  <a:pt x="383971" y="140233"/>
                </a:lnTo>
                <a:lnTo>
                  <a:pt x="384035" y="140081"/>
                </a:lnTo>
                <a:lnTo>
                  <a:pt x="384098" y="139903"/>
                </a:lnTo>
                <a:lnTo>
                  <a:pt x="384175" y="139700"/>
                </a:lnTo>
                <a:lnTo>
                  <a:pt x="383654" y="138836"/>
                </a:lnTo>
                <a:lnTo>
                  <a:pt x="383641" y="137325"/>
                </a:lnTo>
                <a:lnTo>
                  <a:pt x="383819" y="137325"/>
                </a:lnTo>
                <a:lnTo>
                  <a:pt x="384771" y="138430"/>
                </a:lnTo>
                <a:lnTo>
                  <a:pt x="384835" y="138836"/>
                </a:lnTo>
                <a:lnTo>
                  <a:pt x="384949" y="139700"/>
                </a:lnTo>
                <a:lnTo>
                  <a:pt x="385457" y="138836"/>
                </a:lnTo>
                <a:lnTo>
                  <a:pt x="385368" y="136702"/>
                </a:lnTo>
                <a:lnTo>
                  <a:pt x="385254" y="136105"/>
                </a:lnTo>
                <a:lnTo>
                  <a:pt x="385127" y="135483"/>
                </a:lnTo>
                <a:lnTo>
                  <a:pt x="385038" y="135001"/>
                </a:lnTo>
                <a:lnTo>
                  <a:pt x="384949" y="137172"/>
                </a:lnTo>
                <a:lnTo>
                  <a:pt x="382739" y="135483"/>
                </a:lnTo>
                <a:lnTo>
                  <a:pt x="382295" y="135483"/>
                </a:lnTo>
                <a:lnTo>
                  <a:pt x="381101" y="139700"/>
                </a:lnTo>
                <a:lnTo>
                  <a:pt x="381038" y="140766"/>
                </a:lnTo>
                <a:lnTo>
                  <a:pt x="380923" y="142608"/>
                </a:lnTo>
                <a:lnTo>
                  <a:pt x="380809" y="144513"/>
                </a:lnTo>
                <a:lnTo>
                  <a:pt x="380695" y="147383"/>
                </a:lnTo>
                <a:lnTo>
                  <a:pt x="386626" y="154203"/>
                </a:lnTo>
                <a:lnTo>
                  <a:pt x="386969" y="154444"/>
                </a:lnTo>
                <a:lnTo>
                  <a:pt x="386842" y="154444"/>
                </a:lnTo>
                <a:lnTo>
                  <a:pt x="387502" y="155181"/>
                </a:lnTo>
                <a:lnTo>
                  <a:pt x="387540" y="155803"/>
                </a:lnTo>
                <a:lnTo>
                  <a:pt x="387642" y="157149"/>
                </a:lnTo>
                <a:lnTo>
                  <a:pt x="387756" y="158750"/>
                </a:lnTo>
                <a:lnTo>
                  <a:pt x="387858" y="160147"/>
                </a:lnTo>
                <a:lnTo>
                  <a:pt x="387921" y="161048"/>
                </a:lnTo>
                <a:lnTo>
                  <a:pt x="388035" y="162560"/>
                </a:lnTo>
                <a:lnTo>
                  <a:pt x="388035" y="165100"/>
                </a:lnTo>
                <a:lnTo>
                  <a:pt x="382612" y="166878"/>
                </a:lnTo>
                <a:lnTo>
                  <a:pt x="383413" y="167640"/>
                </a:lnTo>
                <a:lnTo>
                  <a:pt x="382320" y="167360"/>
                </a:lnTo>
                <a:lnTo>
                  <a:pt x="381152" y="167360"/>
                </a:lnTo>
                <a:lnTo>
                  <a:pt x="380288" y="167640"/>
                </a:lnTo>
                <a:lnTo>
                  <a:pt x="379730" y="166878"/>
                </a:lnTo>
                <a:lnTo>
                  <a:pt x="379615" y="166738"/>
                </a:lnTo>
                <a:lnTo>
                  <a:pt x="379945" y="166738"/>
                </a:lnTo>
                <a:lnTo>
                  <a:pt x="381660" y="167195"/>
                </a:lnTo>
                <a:lnTo>
                  <a:pt x="382612" y="166878"/>
                </a:lnTo>
                <a:lnTo>
                  <a:pt x="379552" y="164007"/>
                </a:lnTo>
                <a:lnTo>
                  <a:pt x="379552" y="167640"/>
                </a:lnTo>
                <a:lnTo>
                  <a:pt x="369963" y="168910"/>
                </a:lnTo>
                <a:lnTo>
                  <a:pt x="350177" y="166370"/>
                </a:lnTo>
                <a:lnTo>
                  <a:pt x="341757" y="165100"/>
                </a:lnTo>
                <a:lnTo>
                  <a:pt x="344944" y="171450"/>
                </a:lnTo>
                <a:lnTo>
                  <a:pt x="350926" y="176530"/>
                </a:lnTo>
                <a:lnTo>
                  <a:pt x="358495" y="180340"/>
                </a:lnTo>
                <a:lnTo>
                  <a:pt x="366445" y="182880"/>
                </a:lnTo>
                <a:lnTo>
                  <a:pt x="359994" y="184162"/>
                </a:lnTo>
                <a:lnTo>
                  <a:pt x="351294" y="182880"/>
                </a:lnTo>
                <a:lnTo>
                  <a:pt x="346379" y="180340"/>
                </a:lnTo>
                <a:lnTo>
                  <a:pt x="346278" y="185458"/>
                </a:lnTo>
                <a:lnTo>
                  <a:pt x="346405" y="185458"/>
                </a:lnTo>
                <a:lnTo>
                  <a:pt x="354622" y="187960"/>
                </a:lnTo>
                <a:lnTo>
                  <a:pt x="359498" y="191770"/>
                </a:lnTo>
                <a:lnTo>
                  <a:pt x="353047" y="196850"/>
                </a:lnTo>
                <a:lnTo>
                  <a:pt x="345173" y="200660"/>
                </a:lnTo>
                <a:lnTo>
                  <a:pt x="335584" y="203200"/>
                </a:lnTo>
                <a:lnTo>
                  <a:pt x="324002" y="204470"/>
                </a:lnTo>
                <a:lnTo>
                  <a:pt x="324104" y="205740"/>
                </a:lnTo>
                <a:lnTo>
                  <a:pt x="324192" y="207010"/>
                </a:lnTo>
                <a:lnTo>
                  <a:pt x="324294" y="208280"/>
                </a:lnTo>
                <a:lnTo>
                  <a:pt x="331597" y="210820"/>
                </a:lnTo>
                <a:lnTo>
                  <a:pt x="337896" y="210820"/>
                </a:lnTo>
                <a:lnTo>
                  <a:pt x="330555" y="224790"/>
                </a:lnTo>
                <a:lnTo>
                  <a:pt x="323684" y="240030"/>
                </a:lnTo>
                <a:lnTo>
                  <a:pt x="317944" y="255270"/>
                </a:lnTo>
                <a:lnTo>
                  <a:pt x="313982" y="271780"/>
                </a:lnTo>
                <a:lnTo>
                  <a:pt x="314591" y="275590"/>
                </a:lnTo>
                <a:lnTo>
                  <a:pt x="312801" y="276860"/>
                </a:lnTo>
                <a:lnTo>
                  <a:pt x="313067" y="274320"/>
                </a:lnTo>
                <a:lnTo>
                  <a:pt x="313156" y="272796"/>
                </a:lnTo>
                <a:lnTo>
                  <a:pt x="310896" y="262051"/>
                </a:lnTo>
                <a:lnTo>
                  <a:pt x="310896" y="287020"/>
                </a:lnTo>
                <a:lnTo>
                  <a:pt x="306679" y="285915"/>
                </a:lnTo>
                <a:lnTo>
                  <a:pt x="307035" y="287020"/>
                </a:lnTo>
                <a:lnTo>
                  <a:pt x="298551" y="287020"/>
                </a:lnTo>
                <a:lnTo>
                  <a:pt x="297078" y="280670"/>
                </a:lnTo>
                <a:lnTo>
                  <a:pt x="296024" y="274320"/>
                </a:lnTo>
                <a:lnTo>
                  <a:pt x="295935" y="273291"/>
                </a:lnTo>
                <a:lnTo>
                  <a:pt x="295884" y="272796"/>
                </a:lnTo>
                <a:lnTo>
                  <a:pt x="295795" y="271780"/>
                </a:lnTo>
                <a:lnTo>
                  <a:pt x="295694" y="270510"/>
                </a:lnTo>
                <a:lnTo>
                  <a:pt x="295579" y="269240"/>
                </a:lnTo>
                <a:lnTo>
                  <a:pt x="295465" y="260350"/>
                </a:lnTo>
                <a:lnTo>
                  <a:pt x="297992" y="265290"/>
                </a:lnTo>
                <a:lnTo>
                  <a:pt x="298069" y="265493"/>
                </a:lnTo>
                <a:lnTo>
                  <a:pt x="299783" y="271780"/>
                </a:lnTo>
                <a:lnTo>
                  <a:pt x="300863" y="279400"/>
                </a:lnTo>
                <a:lnTo>
                  <a:pt x="302526" y="274320"/>
                </a:lnTo>
                <a:lnTo>
                  <a:pt x="299542" y="267970"/>
                </a:lnTo>
                <a:lnTo>
                  <a:pt x="298551" y="262890"/>
                </a:lnTo>
                <a:lnTo>
                  <a:pt x="302094" y="266700"/>
                </a:lnTo>
                <a:lnTo>
                  <a:pt x="304596" y="279400"/>
                </a:lnTo>
                <a:lnTo>
                  <a:pt x="306387" y="285000"/>
                </a:lnTo>
                <a:lnTo>
                  <a:pt x="306514" y="284543"/>
                </a:lnTo>
                <a:lnTo>
                  <a:pt x="307873" y="280670"/>
                </a:lnTo>
                <a:lnTo>
                  <a:pt x="302399" y="264160"/>
                </a:lnTo>
                <a:lnTo>
                  <a:pt x="301790" y="262890"/>
                </a:lnTo>
                <a:lnTo>
                  <a:pt x="300570" y="260350"/>
                </a:lnTo>
                <a:lnTo>
                  <a:pt x="296316" y="251460"/>
                </a:lnTo>
                <a:lnTo>
                  <a:pt x="294347" y="248196"/>
                </a:lnTo>
                <a:lnTo>
                  <a:pt x="294347" y="269240"/>
                </a:lnTo>
                <a:lnTo>
                  <a:pt x="294271" y="276860"/>
                </a:lnTo>
                <a:lnTo>
                  <a:pt x="294157" y="280352"/>
                </a:lnTo>
                <a:lnTo>
                  <a:pt x="294043" y="283616"/>
                </a:lnTo>
                <a:lnTo>
                  <a:pt x="293916" y="287020"/>
                </a:lnTo>
                <a:lnTo>
                  <a:pt x="290830" y="280047"/>
                </a:lnTo>
                <a:lnTo>
                  <a:pt x="290830" y="287020"/>
                </a:lnTo>
                <a:lnTo>
                  <a:pt x="279260" y="287020"/>
                </a:lnTo>
                <a:lnTo>
                  <a:pt x="279336" y="266700"/>
                </a:lnTo>
                <a:lnTo>
                  <a:pt x="280035" y="261620"/>
                </a:lnTo>
                <a:lnTo>
                  <a:pt x="280035" y="264160"/>
                </a:lnTo>
                <a:lnTo>
                  <a:pt x="281254" y="269240"/>
                </a:lnTo>
                <a:lnTo>
                  <a:pt x="282867" y="272796"/>
                </a:lnTo>
                <a:lnTo>
                  <a:pt x="282994" y="273291"/>
                </a:lnTo>
                <a:lnTo>
                  <a:pt x="283006" y="274320"/>
                </a:lnTo>
                <a:lnTo>
                  <a:pt x="283121" y="279400"/>
                </a:lnTo>
                <a:lnTo>
                  <a:pt x="285153" y="273291"/>
                </a:lnTo>
                <a:lnTo>
                  <a:pt x="285369" y="273291"/>
                </a:lnTo>
                <a:lnTo>
                  <a:pt x="281406" y="266700"/>
                </a:lnTo>
                <a:lnTo>
                  <a:pt x="281520" y="262890"/>
                </a:lnTo>
                <a:lnTo>
                  <a:pt x="281546" y="261620"/>
                </a:lnTo>
                <a:lnTo>
                  <a:pt x="281584" y="260350"/>
                </a:lnTo>
                <a:lnTo>
                  <a:pt x="290830" y="287020"/>
                </a:lnTo>
                <a:lnTo>
                  <a:pt x="290830" y="280047"/>
                </a:lnTo>
                <a:lnTo>
                  <a:pt x="289420" y="276860"/>
                </a:lnTo>
                <a:lnTo>
                  <a:pt x="285254" y="266700"/>
                </a:lnTo>
                <a:lnTo>
                  <a:pt x="283210" y="260350"/>
                </a:lnTo>
                <a:lnTo>
                  <a:pt x="281660" y="255587"/>
                </a:lnTo>
                <a:lnTo>
                  <a:pt x="281559" y="255270"/>
                </a:lnTo>
                <a:lnTo>
                  <a:pt x="278498" y="243840"/>
                </a:lnTo>
                <a:lnTo>
                  <a:pt x="282790" y="250190"/>
                </a:lnTo>
                <a:lnTo>
                  <a:pt x="287616" y="256540"/>
                </a:lnTo>
                <a:lnTo>
                  <a:pt x="290029" y="265290"/>
                </a:lnTo>
                <a:lnTo>
                  <a:pt x="289902" y="262890"/>
                </a:lnTo>
                <a:lnTo>
                  <a:pt x="289826" y="261620"/>
                </a:lnTo>
                <a:lnTo>
                  <a:pt x="289737" y="260350"/>
                </a:lnTo>
                <a:lnTo>
                  <a:pt x="289661" y="259080"/>
                </a:lnTo>
                <a:lnTo>
                  <a:pt x="289585" y="257886"/>
                </a:lnTo>
                <a:lnTo>
                  <a:pt x="287807" y="251460"/>
                </a:lnTo>
                <a:lnTo>
                  <a:pt x="287451" y="250190"/>
                </a:lnTo>
                <a:lnTo>
                  <a:pt x="286207" y="246748"/>
                </a:lnTo>
                <a:lnTo>
                  <a:pt x="286207" y="251460"/>
                </a:lnTo>
                <a:lnTo>
                  <a:pt x="285330" y="250190"/>
                </a:lnTo>
                <a:lnTo>
                  <a:pt x="284340" y="248920"/>
                </a:lnTo>
                <a:lnTo>
                  <a:pt x="282790" y="246380"/>
                </a:lnTo>
                <a:lnTo>
                  <a:pt x="281127" y="243840"/>
                </a:lnTo>
                <a:lnTo>
                  <a:pt x="279387" y="241300"/>
                </a:lnTo>
                <a:lnTo>
                  <a:pt x="276618" y="238760"/>
                </a:lnTo>
                <a:lnTo>
                  <a:pt x="272745" y="233680"/>
                </a:lnTo>
                <a:lnTo>
                  <a:pt x="275196" y="238760"/>
                </a:lnTo>
                <a:lnTo>
                  <a:pt x="276923" y="245110"/>
                </a:lnTo>
                <a:lnTo>
                  <a:pt x="278028" y="251460"/>
                </a:lnTo>
                <a:lnTo>
                  <a:pt x="277952" y="275590"/>
                </a:lnTo>
                <a:lnTo>
                  <a:pt x="277774" y="276860"/>
                </a:lnTo>
                <a:lnTo>
                  <a:pt x="277545" y="278130"/>
                </a:lnTo>
                <a:lnTo>
                  <a:pt x="277393" y="279400"/>
                </a:lnTo>
                <a:lnTo>
                  <a:pt x="277329" y="279984"/>
                </a:lnTo>
                <a:lnTo>
                  <a:pt x="277241" y="280670"/>
                </a:lnTo>
                <a:lnTo>
                  <a:pt x="276771" y="283337"/>
                </a:lnTo>
                <a:lnTo>
                  <a:pt x="276593" y="284543"/>
                </a:lnTo>
                <a:lnTo>
                  <a:pt x="276275" y="285750"/>
                </a:lnTo>
                <a:lnTo>
                  <a:pt x="276174" y="287020"/>
                </a:lnTo>
                <a:lnTo>
                  <a:pt x="273900" y="279400"/>
                </a:lnTo>
                <a:lnTo>
                  <a:pt x="273240" y="275590"/>
                </a:lnTo>
                <a:lnTo>
                  <a:pt x="272834" y="273202"/>
                </a:lnTo>
                <a:lnTo>
                  <a:pt x="272834" y="276860"/>
                </a:lnTo>
                <a:lnTo>
                  <a:pt x="272808" y="284543"/>
                </a:lnTo>
                <a:lnTo>
                  <a:pt x="271551" y="287020"/>
                </a:lnTo>
                <a:lnTo>
                  <a:pt x="268973" y="285915"/>
                </a:lnTo>
                <a:lnTo>
                  <a:pt x="268668" y="286105"/>
                </a:lnTo>
                <a:lnTo>
                  <a:pt x="267690" y="287020"/>
                </a:lnTo>
                <a:lnTo>
                  <a:pt x="265379" y="284543"/>
                </a:lnTo>
                <a:lnTo>
                  <a:pt x="265823" y="283616"/>
                </a:lnTo>
                <a:lnTo>
                  <a:pt x="269722" y="276860"/>
                </a:lnTo>
                <a:lnTo>
                  <a:pt x="269608" y="275590"/>
                </a:lnTo>
                <a:lnTo>
                  <a:pt x="269481" y="274320"/>
                </a:lnTo>
                <a:lnTo>
                  <a:pt x="269379" y="273291"/>
                </a:lnTo>
                <a:lnTo>
                  <a:pt x="269341" y="272796"/>
                </a:lnTo>
                <a:lnTo>
                  <a:pt x="269240" y="271780"/>
                </a:lnTo>
                <a:lnTo>
                  <a:pt x="270687" y="275590"/>
                </a:lnTo>
                <a:lnTo>
                  <a:pt x="270649" y="276860"/>
                </a:lnTo>
                <a:lnTo>
                  <a:pt x="270548" y="279984"/>
                </a:lnTo>
                <a:lnTo>
                  <a:pt x="270865" y="279400"/>
                </a:lnTo>
                <a:lnTo>
                  <a:pt x="271322" y="278130"/>
                </a:lnTo>
                <a:lnTo>
                  <a:pt x="271437" y="276860"/>
                </a:lnTo>
                <a:lnTo>
                  <a:pt x="271551" y="275590"/>
                </a:lnTo>
                <a:lnTo>
                  <a:pt x="272834" y="276860"/>
                </a:lnTo>
                <a:lnTo>
                  <a:pt x="272834" y="273202"/>
                </a:lnTo>
                <a:lnTo>
                  <a:pt x="272592" y="271780"/>
                </a:lnTo>
                <a:lnTo>
                  <a:pt x="272376" y="270510"/>
                </a:lnTo>
                <a:lnTo>
                  <a:pt x="270624" y="262890"/>
                </a:lnTo>
                <a:lnTo>
                  <a:pt x="267817" y="255587"/>
                </a:lnTo>
                <a:lnTo>
                  <a:pt x="267893" y="259080"/>
                </a:lnTo>
                <a:lnTo>
                  <a:pt x="267970" y="260350"/>
                </a:lnTo>
                <a:lnTo>
                  <a:pt x="268033" y="261620"/>
                </a:lnTo>
                <a:lnTo>
                  <a:pt x="268135" y="271780"/>
                </a:lnTo>
                <a:lnTo>
                  <a:pt x="267144" y="279400"/>
                </a:lnTo>
                <a:lnTo>
                  <a:pt x="267068" y="279984"/>
                </a:lnTo>
                <a:lnTo>
                  <a:pt x="266979" y="280670"/>
                </a:lnTo>
                <a:lnTo>
                  <a:pt x="263829" y="287020"/>
                </a:lnTo>
                <a:lnTo>
                  <a:pt x="263740" y="285750"/>
                </a:lnTo>
                <a:lnTo>
                  <a:pt x="263652" y="284543"/>
                </a:lnTo>
                <a:lnTo>
                  <a:pt x="263563" y="283337"/>
                </a:lnTo>
                <a:lnTo>
                  <a:pt x="263461" y="281940"/>
                </a:lnTo>
                <a:lnTo>
                  <a:pt x="263347" y="280352"/>
                </a:lnTo>
                <a:lnTo>
                  <a:pt x="263283" y="279400"/>
                </a:lnTo>
                <a:lnTo>
                  <a:pt x="263194" y="278130"/>
                </a:lnTo>
                <a:lnTo>
                  <a:pt x="263105" y="276860"/>
                </a:lnTo>
                <a:lnTo>
                  <a:pt x="263017" y="275590"/>
                </a:lnTo>
                <a:lnTo>
                  <a:pt x="262915" y="274320"/>
                </a:lnTo>
                <a:lnTo>
                  <a:pt x="262826" y="272796"/>
                </a:lnTo>
                <a:lnTo>
                  <a:pt x="262763" y="271780"/>
                </a:lnTo>
                <a:lnTo>
                  <a:pt x="262686" y="270319"/>
                </a:lnTo>
                <a:lnTo>
                  <a:pt x="262610" y="269240"/>
                </a:lnTo>
                <a:lnTo>
                  <a:pt x="262509" y="267360"/>
                </a:lnTo>
                <a:lnTo>
                  <a:pt x="262382" y="265290"/>
                </a:lnTo>
                <a:lnTo>
                  <a:pt x="262305" y="264160"/>
                </a:lnTo>
                <a:lnTo>
                  <a:pt x="262229" y="262890"/>
                </a:lnTo>
                <a:lnTo>
                  <a:pt x="262153" y="261620"/>
                </a:lnTo>
                <a:lnTo>
                  <a:pt x="262077" y="260350"/>
                </a:lnTo>
                <a:lnTo>
                  <a:pt x="262001" y="259080"/>
                </a:lnTo>
                <a:lnTo>
                  <a:pt x="259981" y="247815"/>
                </a:lnTo>
                <a:lnTo>
                  <a:pt x="259981" y="264160"/>
                </a:lnTo>
                <a:lnTo>
                  <a:pt x="255346" y="254000"/>
                </a:lnTo>
                <a:lnTo>
                  <a:pt x="250507" y="243840"/>
                </a:lnTo>
                <a:lnTo>
                  <a:pt x="244817" y="234950"/>
                </a:lnTo>
                <a:lnTo>
                  <a:pt x="238899" y="228701"/>
                </a:lnTo>
                <a:lnTo>
                  <a:pt x="237604" y="227330"/>
                </a:lnTo>
                <a:lnTo>
                  <a:pt x="230657" y="222504"/>
                </a:lnTo>
                <a:lnTo>
                  <a:pt x="230657" y="226060"/>
                </a:lnTo>
                <a:lnTo>
                  <a:pt x="222859" y="227330"/>
                </a:lnTo>
                <a:lnTo>
                  <a:pt x="220510" y="223520"/>
                </a:lnTo>
                <a:lnTo>
                  <a:pt x="219722" y="222250"/>
                </a:lnTo>
                <a:lnTo>
                  <a:pt x="217360" y="218440"/>
                </a:lnTo>
                <a:lnTo>
                  <a:pt x="216001" y="217754"/>
                </a:lnTo>
                <a:lnTo>
                  <a:pt x="216001" y="223520"/>
                </a:lnTo>
                <a:lnTo>
                  <a:pt x="206463" y="224790"/>
                </a:lnTo>
                <a:lnTo>
                  <a:pt x="198361" y="227330"/>
                </a:lnTo>
                <a:lnTo>
                  <a:pt x="192328" y="231140"/>
                </a:lnTo>
                <a:lnTo>
                  <a:pt x="189001" y="238760"/>
                </a:lnTo>
                <a:lnTo>
                  <a:pt x="189128" y="234950"/>
                </a:lnTo>
                <a:lnTo>
                  <a:pt x="189255" y="231140"/>
                </a:lnTo>
                <a:lnTo>
                  <a:pt x="189293" y="229870"/>
                </a:lnTo>
                <a:lnTo>
                  <a:pt x="195846" y="224790"/>
                </a:lnTo>
                <a:lnTo>
                  <a:pt x="205727" y="223520"/>
                </a:lnTo>
                <a:lnTo>
                  <a:pt x="216001" y="223520"/>
                </a:lnTo>
                <a:lnTo>
                  <a:pt x="216001" y="217754"/>
                </a:lnTo>
                <a:lnTo>
                  <a:pt x="214845" y="217170"/>
                </a:lnTo>
                <a:lnTo>
                  <a:pt x="209829" y="214630"/>
                </a:lnTo>
                <a:lnTo>
                  <a:pt x="205981" y="212940"/>
                </a:lnTo>
                <a:lnTo>
                  <a:pt x="205981" y="217170"/>
                </a:lnTo>
                <a:lnTo>
                  <a:pt x="189649" y="220980"/>
                </a:lnTo>
                <a:lnTo>
                  <a:pt x="174802" y="229870"/>
                </a:lnTo>
                <a:lnTo>
                  <a:pt x="160870" y="233680"/>
                </a:lnTo>
                <a:lnTo>
                  <a:pt x="147345" y="224790"/>
                </a:lnTo>
                <a:lnTo>
                  <a:pt x="162610" y="226060"/>
                </a:lnTo>
                <a:lnTo>
                  <a:pt x="167132" y="224790"/>
                </a:lnTo>
                <a:lnTo>
                  <a:pt x="171640" y="223520"/>
                </a:lnTo>
                <a:lnTo>
                  <a:pt x="176149" y="222250"/>
                </a:lnTo>
                <a:lnTo>
                  <a:pt x="189941" y="217170"/>
                </a:lnTo>
                <a:lnTo>
                  <a:pt x="205981" y="217170"/>
                </a:lnTo>
                <a:lnTo>
                  <a:pt x="205981" y="212940"/>
                </a:lnTo>
                <a:lnTo>
                  <a:pt x="198272" y="209550"/>
                </a:lnTo>
                <a:lnTo>
                  <a:pt x="185521" y="207010"/>
                </a:lnTo>
                <a:lnTo>
                  <a:pt x="173151" y="208280"/>
                </a:lnTo>
                <a:lnTo>
                  <a:pt x="162775" y="213372"/>
                </a:lnTo>
                <a:lnTo>
                  <a:pt x="158699" y="201930"/>
                </a:lnTo>
                <a:lnTo>
                  <a:pt x="161645" y="192151"/>
                </a:lnTo>
                <a:lnTo>
                  <a:pt x="161747" y="191770"/>
                </a:lnTo>
                <a:lnTo>
                  <a:pt x="169951" y="182880"/>
                </a:lnTo>
                <a:lnTo>
                  <a:pt x="181292" y="181610"/>
                </a:lnTo>
                <a:lnTo>
                  <a:pt x="186563" y="185458"/>
                </a:lnTo>
                <a:lnTo>
                  <a:pt x="192151" y="191770"/>
                </a:lnTo>
                <a:lnTo>
                  <a:pt x="197751" y="199390"/>
                </a:lnTo>
                <a:lnTo>
                  <a:pt x="202895" y="205740"/>
                </a:lnTo>
                <a:lnTo>
                  <a:pt x="210477" y="212090"/>
                </a:lnTo>
                <a:lnTo>
                  <a:pt x="217957" y="217170"/>
                </a:lnTo>
                <a:lnTo>
                  <a:pt x="224853" y="220980"/>
                </a:lnTo>
                <a:lnTo>
                  <a:pt x="230657" y="226060"/>
                </a:lnTo>
                <a:lnTo>
                  <a:pt x="230657" y="222504"/>
                </a:lnTo>
                <a:lnTo>
                  <a:pt x="228485" y="220980"/>
                </a:lnTo>
                <a:lnTo>
                  <a:pt x="218528" y="214630"/>
                </a:lnTo>
                <a:lnTo>
                  <a:pt x="208851" y="208280"/>
                </a:lnTo>
                <a:lnTo>
                  <a:pt x="200571" y="200660"/>
                </a:lnTo>
                <a:lnTo>
                  <a:pt x="197573" y="196850"/>
                </a:lnTo>
                <a:lnTo>
                  <a:pt x="195338" y="191770"/>
                </a:lnTo>
                <a:lnTo>
                  <a:pt x="189407" y="185458"/>
                </a:lnTo>
                <a:lnTo>
                  <a:pt x="183476" y="181610"/>
                </a:lnTo>
                <a:lnTo>
                  <a:pt x="185915" y="175260"/>
                </a:lnTo>
                <a:lnTo>
                  <a:pt x="190957" y="175260"/>
                </a:lnTo>
                <a:lnTo>
                  <a:pt x="192239" y="180340"/>
                </a:lnTo>
                <a:lnTo>
                  <a:pt x="197650" y="190500"/>
                </a:lnTo>
                <a:lnTo>
                  <a:pt x="201891" y="196850"/>
                </a:lnTo>
                <a:lnTo>
                  <a:pt x="207022" y="203200"/>
                </a:lnTo>
                <a:lnTo>
                  <a:pt x="213690" y="208280"/>
                </a:lnTo>
                <a:lnTo>
                  <a:pt x="229616" y="218440"/>
                </a:lnTo>
                <a:lnTo>
                  <a:pt x="243192" y="227469"/>
                </a:lnTo>
                <a:lnTo>
                  <a:pt x="244983" y="228701"/>
                </a:lnTo>
                <a:lnTo>
                  <a:pt x="256032" y="242430"/>
                </a:lnTo>
                <a:lnTo>
                  <a:pt x="256159" y="242570"/>
                </a:lnTo>
                <a:lnTo>
                  <a:pt x="259981" y="264160"/>
                </a:lnTo>
                <a:lnTo>
                  <a:pt x="259981" y="247815"/>
                </a:lnTo>
                <a:lnTo>
                  <a:pt x="259499" y="245110"/>
                </a:lnTo>
                <a:lnTo>
                  <a:pt x="253809" y="234950"/>
                </a:lnTo>
                <a:lnTo>
                  <a:pt x="259448" y="238760"/>
                </a:lnTo>
                <a:lnTo>
                  <a:pt x="264515" y="242570"/>
                </a:lnTo>
                <a:lnTo>
                  <a:pt x="268859" y="247650"/>
                </a:lnTo>
                <a:lnTo>
                  <a:pt x="272326" y="254000"/>
                </a:lnTo>
                <a:lnTo>
                  <a:pt x="271538" y="247650"/>
                </a:lnTo>
                <a:lnTo>
                  <a:pt x="271437" y="246837"/>
                </a:lnTo>
                <a:lnTo>
                  <a:pt x="271373" y="246380"/>
                </a:lnTo>
                <a:lnTo>
                  <a:pt x="270941" y="245110"/>
                </a:lnTo>
                <a:lnTo>
                  <a:pt x="269227" y="240030"/>
                </a:lnTo>
                <a:lnTo>
                  <a:pt x="266509" y="233680"/>
                </a:lnTo>
                <a:lnTo>
                  <a:pt x="263829" y="226060"/>
                </a:lnTo>
                <a:lnTo>
                  <a:pt x="266369" y="227330"/>
                </a:lnTo>
                <a:lnTo>
                  <a:pt x="268020" y="228701"/>
                </a:lnTo>
                <a:lnTo>
                  <a:pt x="269303" y="229870"/>
                </a:lnTo>
                <a:lnTo>
                  <a:pt x="268465" y="228701"/>
                </a:lnTo>
                <a:lnTo>
                  <a:pt x="266674" y="226060"/>
                </a:lnTo>
                <a:lnTo>
                  <a:pt x="265811" y="224790"/>
                </a:lnTo>
                <a:lnTo>
                  <a:pt x="264706" y="222250"/>
                </a:lnTo>
                <a:lnTo>
                  <a:pt x="263906" y="220980"/>
                </a:lnTo>
                <a:lnTo>
                  <a:pt x="263385" y="219710"/>
                </a:lnTo>
                <a:lnTo>
                  <a:pt x="262864" y="218440"/>
                </a:lnTo>
                <a:lnTo>
                  <a:pt x="262001" y="217170"/>
                </a:lnTo>
                <a:lnTo>
                  <a:pt x="261518" y="215900"/>
                </a:lnTo>
                <a:lnTo>
                  <a:pt x="260959" y="213461"/>
                </a:lnTo>
                <a:lnTo>
                  <a:pt x="261200" y="213461"/>
                </a:lnTo>
                <a:lnTo>
                  <a:pt x="265569" y="214452"/>
                </a:lnTo>
                <a:lnTo>
                  <a:pt x="264528" y="213461"/>
                </a:lnTo>
                <a:lnTo>
                  <a:pt x="263067" y="212090"/>
                </a:lnTo>
                <a:lnTo>
                  <a:pt x="263334" y="211137"/>
                </a:lnTo>
                <a:lnTo>
                  <a:pt x="263423" y="210820"/>
                </a:lnTo>
                <a:lnTo>
                  <a:pt x="263537" y="210388"/>
                </a:lnTo>
                <a:lnTo>
                  <a:pt x="261683" y="208280"/>
                </a:lnTo>
                <a:lnTo>
                  <a:pt x="256387" y="203200"/>
                </a:lnTo>
                <a:lnTo>
                  <a:pt x="250761" y="196850"/>
                </a:lnTo>
                <a:lnTo>
                  <a:pt x="245313" y="191770"/>
                </a:lnTo>
                <a:lnTo>
                  <a:pt x="248043" y="190500"/>
                </a:lnTo>
                <a:lnTo>
                  <a:pt x="252450" y="193040"/>
                </a:lnTo>
                <a:lnTo>
                  <a:pt x="256895" y="191770"/>
                </a:lnTo>
                <a:lnTo>
                  <a:pt x="261137" y="198120"/>
                </a:lnTo>
                <a:lnTo>
                  <a:pt x="265087" y="203200"/>
                </a:lnTo>
                <a:lnTo>
                  <a:pt x="268998" y="209550"/>
                </a:lnTo>
                <a:lnTo>
                  <a:pt x="273088" y="214630"/>
                </a:lnTo>
                <a:lnTo>
                  <a:pt x="271780" y="216801"/>
                </a:lnTo>
                <a:lnTo>
                  <a:pt x="275221" y="219710"/>
                </a:lnTo>
                <a:lnTo>
                  <a:pt x="279857" y="229870"/>
                </a:lnTo>
                <a:lnTo>
                  <a:pt x="286207" y="251460"/>
                </a:lnTo>
                <a:lnTo>
                  <a:pt x="286207" y="246748"/>
                </a:lnTo>
                <a:lnTo>
                  <a:pt x="284772" y="242773"/>
                </a:lnTo>
                <a:lnTo>
                  <a:pt x="282346" y="236220"/>
                </a:lnTo>
                <a:lnTo>
                  <a:pt x="281724" y="233680"/>
                </a:lnTo>
                <a:lnTo>
                  <a:pt x="279527" y="228701"/>
                </a:lnTo>
                <a:lnTo>
                  <a:pt x="282346" y="231140"/>
                </a:lnTo>
                <a:lnTo>
                  <a:pt x="288277" y="241300"/>
                </a:lnTo>
                <a:lnTo>
                  <a:pt x="292481" y="254000"/>
                </a:lnTo>
                <a:lnTo>
                  <a:pt x="294347" y="269240"/>
                </a:lnTo>
                <a:lnTo>
                  <a:pt x="294347" y="248196"/>
                </a:lnTo>
                <a:lnTo>
                  <a:pt x="289433" y="240030"/>
                </a:lnTo>
                <a:lnTo>
                  <a:pt x="282409" y="228701"/>
                </a:lnTo>
                <a:lnTo>
                  <a:pt x="302488" y="251460"/>
                </a:lnTo>
                <a:lnTo>
                  <a:pt x="309651" y="267970"/>
                </a:lnTo>
                <a:lnTo>
                  <a:pt x="309740" y="269240"/>
                </a:lnTo>
                <a:lnTo>
                  <a:pt x="309803" y="270319"/>
                </a:lnTo>
                <a:lnTo>
                  <a:pt x="309905" y="271780"/>
                </a:lnTo>
                <a:lnTo>
                  <a:pt x="309968" y="272796"/>
                </a:lnTo>
                <a:lnTo>
                  <a:pt x="310070" y="274320"/>
                </a:lnTo>
                <a:lnTo>
                  <a:pt x="310146" y="275590"/>
                </a:lnTo>
                <a:lnTo>
                  <a:pt x="310235" y="276860"/>
                </a:lnTo>
                <a:lnTo>
                  <a:pt x="310324" y="278130"/>
                </a:lnTo>
                <a:lnTo>
                  <a:pt x="310400" y="279400"/>
                </a:lnTo>
                <a:lnTo>
                  <a:pt x="310464" y="280352"/>
                </a:lnTo>
                <a:lnTo>
                  <a:pt x="310565" y="281940"/>
                </a:lnTo>
                <a:lnTo>
                  <a:pt x="310654" y="283337"/>
                </a:lnTo>
                <a:lnTo>
                  <a:pt x="310781" y="285165"/>
                </a:lnTo>
                <a:lnTo>
                  <a:pt x="310896" y="287020"/>
                </a:lnTo>
                <a:lnTo>
                  <a:pt x="310896" y="262051"/>
                </a:lnTo>
                <a:lnTo>
                  <a:pt x="309740" y="256540"/>
                </a:lnTo>
                <a:lnTo>
                  <a:pt x="309626" y="256006"/>
                </a:lnTo>
                <a:lnTo>
                  <a:pt x="309537" y="255587"/>
                </a:lnTo>
                <a:lnTo>
                  <a:pt x="309460" y="255270"/>
                </a:lnTo>
                <a:lnTo>
                  <a:pt x="307035" y="247865"/>
                </a:lnTo>
                <a:lnTo>
                  <a:pt x="307035" y="255270"/>
                </a:lnTo>
                <a:lnTo>
                  <a:pt x="297446" y="243840"/>
                </a:lnTo>
                <a:lnTo>
                  <a:pt x="287032" y="231140"/>
                </a:lnTo>
                <a:lnTo>
                  <a:pt x="285051" y="228701"/>
                </a:lnTo>
                <a:lnTo>
                  <a:pt x="276771" y="218440"/>
                </a:lnTo>
                <a:lnTo>
                  <a:pt x="267690" y="204470"/>
                </a:lnTo>
                <a:lnTo>
                  <a:pt x="269798" y="205282"/>
                </a:lnTo>
                <a:lnTo>
                  <a:pt x="270776" y="205740"/>
                </a:lnTo>
                <a:lnTo>
                  <a:pt x="275628" y="210388"/>
                </a:lnTo>
                <a:lnTo>
                  <a:pt x="275450" y="209956"/>
                </a:lnTo>
                <a:lnTo>
                  <a:pt x="274662" y="207784"/>
                </a:lnTo>
                <a:lnTo>
                  <a:pt x="274548" y="207467"/>
                </a:lnTo>
                <a:lnTo>
                  <a:pt x="270992" y="205740"/>
                </a:lnTo>
                <a:lnTo>
                  <a:pt x="274383" y="207010"/>
                </a:lnTo>
                <a:lnTo>
                  <a:pt x="274548" y="207467"/>
                </a:lnTo>
                <a:lnTo>
                  <a:pt x="284086" y="212090"/>
                </a:lnTo>
                <a:lnTo>
                  <a:pt x="293547" y="224790"/>
                </a:lnTo>
                <a:lnTo>
                  <a:pt x="300697" y="240030"/>
                </a:lnTo>
                <a:lnTo>
                  <a:pt x="307035" y="255270"/>
                </a:lnTo>
                <a:lnTo>
                  <a:pt x="307035" y="247865"/>
                </a:lnTo>
                <a:lnTo>
                  <a:pt x="304152" y="239052"/>
                </a:lnTo>
                <a:lnTo>
                  <a:pt x="304050" y="238760"/>
                </a:lnTo>
                <a:lnTo>
                  <a:pt x="297243" y="224790"/>
                </a:lnTo>
                <a:lnTo>
                  <a:pt x="289293" y="210820"/>
                </a:lnTo>
                <a:lnTo>
                  <a:pt x="296570" y="210820"/>
                </a:lnTo>
                <a:lnTo>
                  <a:pt x="301701" y="208280"/>
                </a:lnTo>
                <a:lnTo>
                  <a:pt x="302704" y="207010"/>
                </a:lnTo>
                <a:lnTo>
                  <a:pt x="304723" y="204470"/>
                </a:lnTo>
                <a:lnTo>
                  <a:pt x="293154" y="204470"/>
                </a:lnTo>
                <a:lnTo>
                  <a:pt x="293154" y="207010"/>
                </a:lnTo>
                <a:lnTo>
                  <a:pt x="282130" y="207010"/>
                </a:lnTo>
                <a:lnTo>
                  <a:pt x="272821" y="204470"/>
                </a:lnTo>
                <a:lnTo>
                  <a:pt x="265188" y="199390"/>
                </a:lnTo>
                <a:lnTo>
                  <a:pt x="259207" y="193040"/>
                </a:lnTo>
                <a:lnTo>
                  <a:pt x="260870" y="191770"/>
                </a:lnTo>
                <a:lnTo>
                  <a:pt x="264185" y="189230"/>
                </a:lnTo>
                <a:lnTo>
                  <a:pt x="266077" y="195580"/>
                </a:lnTo>
                <a:lnTo>
                  <a:pt x="268465" y="196850"/>
                </a:lnTo>
                <a:lnTo>
                  <a:pt x="273494" y="200660"/>
                </a:lnTo>
                <a:lnTo>
                  <a:pt x="279171" y="203200"/>
                </a:lnTo>
                <a:lnTo>
                  <a:pt x="285661" y="205740"/>
                </a:lnTo>
                <a:lnTo>
                  <a:pt x="293154" y="207010"/>
                </a:lnTo>
                <a:lnTo>
                  <a:pt x="293154" y="204470"/>
                </a:lnTo>
                <a:lnTo>
                  <a:pt x="292874" y="204470"/>
                </a:lnTo>
                <a:lnTo>
                  <a:pt x="283273" y="201930"/>
                </a:lnTo>
                <a:lnTo>
                  <a:pt x="275336" y="196850"/>
                </a:lnTo>
                <a:lnTo>
                  <a:pt x="268465" y="191770"/>
                </a:lnTo>
                <a:lnTo>
                  <a:pt x="271195" y="189230"/>
                </a:lnTo>
                <a:lnTo>
                  <a:pt x="272567" y="187960"/>
                </a:lnTo>
                <a:lnTo>
                  <a:pt x="279425" y="186690"/>
                </a:lnTo>
                <a:lnTo>
                  <a:pt x="280479" y="184213"/>
                </a:lnTo>
                <a:lnTo>
                  <a:pt x="281584" y="181610"/>
                </a:lnTo>
                <a:lnTo>
                  <a:pt x="277164" y="181610"/>
                </a:lnTo>
                <a:lnTo>
                  <a:pt x="268998" y="184162"/>
                </a:lnTo>
                <a:lnTo>
                  <a:pt x="260743" y="182880"/>
                </a:lnTo>
                <a:lnTo>
                  <a:pt x="268351" y="180340"/>
                </a:lnTo>
                <a:lnTo>
                  <a:pt x="275564" y="176530"/>
                </a:lnTo>
                <a:lnTo>
                  <a:pt x="281736" y="171450"/>
                </a:lnTo>
                <a:lnTo>
                  <a:pt x="282625" y="170180"/>
                </a:lnTo>
                <a:lnTo>
                  <a:pt x="283527" y="168910"/>
                </a:lnTo>
                <a:lnTo>
                  <a:pt x="286207" y="165100"/>
                </a:lnTo>
                <a:lnTo>
                  <a:pt x="278523" y="166370"/>
                </a:lnTo>
                <a:lnTo>
                  <a:pt x="277723" y="166484"/>
                </a:lnTo>
                <a:lnTo>
                  <a:pt x="277723" y="170180"/>
                </a:lnTo>
                <a:lnTo>
                  <a:pt x="272046" y="175260"/>
                </a:lnTo>
                <a:lnTo>
                  <a:pt x="264591" y="177800"/>
                </a:lnTo>
                <a:lnTo>
                  <a:pt x="255803" y="181610"/>
                </a:lnTo>
                <a:lnTo>
                  <a:pt x="246087" y="182880"/>
                </a:lnTo>
                <a:lnTo>
                  <a:pt x="233819" y="182880"/>
                </a:lnTo>
                <a:lnTo>
                  <a:pt x="221691" y="181610"/>
                </a:lnTo>
                <a:lnTo>
                  <a:pt x="219087" y="181330"/>
                </a:lnTo>
                <a:lnTo>
                  <a:pt x="219087" y="182880"/>
                </a:lnTo>
                <a:lnTo>
                  <a:pt x="217297" y="184213"/>
                </a:lnTo>
                <a:lnTo>
                  <a:pt x="214503" y="185458"/>
                </a:lnTo>
                <a:lnTo>
                  <a:pt x="212102" y="185458"/>
                </a:lnTo>
                <a:lnTo>
                  <a:pt x="213753" y="184213"/>
                </a:lnTo>
                <a:lnTo>
                  <a:pt x="211747" y="184213"/>
                </a:lnTo>
                <a:lnTo>
                  <a:pt x="211963" y="182880"/>
                </a:lnTo>
                <a:lnTo>
                  <a:pt x="212153" y="181610"/>
                </a:lnTo>
                <a:lnTo>
                  <a:pt x="214210" y="181610"/>
                </a:lnTo>
                <a:lnTo>
                  <a:pt x="216217" y="182880"/>
                </a:lnTo>
                <a:lnTo>
                  <a:pt x="219087" y="182880"/>
                </a:lnTo>
                <a:lnTo>
                  <a:pt x="219087" y="181330"/>
                </a:lnTo>
                <a:lnTo>
                  <a:pt x="206743" y="179946"/>
                </a:lnTo>
                <a:lnTo>
                  <a:pt x="206743" y="186690"/>
                </a:lnTo>
                <a:lnTo>
                  <a:pt x="205460" y="185458"/>
                </a:lnTo>
                <a:lnTo>
                  <a:pt x="203708" y="185458"/>
                </a:lnTo>
                <a:lnTo>
                  <a:pt x="203657" y="182880"/>
                </a:lnTo>
                <a:lnTo>
                  <a:pt x="206082" y="182880"/>
                </a:lnTo>
                <a:lnTo>
                  <a:pt x="206527" y="185458"/>
                </a:lnTo>
                <a:lnTo>
                  <a:pt x="206629" y="186029"/>
                </a:lnTo>
                <a:lnTo>
                  <a:pt x="206743" y="186690"/>
                </a:lnTo>
                <a:lnTo>
                  <a:pt x="206743" y="179946"/>
                </a:lnTo>
                <a:lnTo>
                  <a:pt x="202120" y="179425"/>
                </a:lnTo>
                <a:lnTo>
                  <a:pt x="202120" y="181610"/>
                </a:lnTo>
                <a:lnTo>
                  <a:pt x="201637" y="184213"/>
                </a:lnTo>
                <a:lnTo>
                  <a:pt x="201295" y="185458"/>
                </a:lnTo>
                <a:lnTo>
                  <a:pt x="199923" y="181610"/>
                </a:lnTo>
                <a:lnTo>
                  <a:pt x="202120" y="181610"/>
                </a:lnTo>
                <a:lnTo>
                  <a:pt x="202120" y="179425"/>
                </a:lnTo>
                <a:lnTo>
                  <a:pt x="199034" y="179070"/>
                </a:lnTo>
                <a:lnTo>
                  <a:pt x="198081" y="185458"/>
                </a:lnTo>
                <a:lnTo>
                  <a:pt x="197993" y="186029"/>
                </a:lnTo>
                <a:lnTo>
                  <a:pt x="198424" y="186690"/>
                </a:lnTo>
                <a:lnTo>
                  <a:pt x="198539" y="186867"/>
                </a:lnTo>
                <a:lnTo>
                  <a:pt x="202158" y="187871"/>
                </a:lnTo>
                <a:lnTo>
                  <a:pt x="201295" y="185470"/>
                </a:lnTo>
                <a:lnTo>
                  <a:pt x="204063" y="187960"/>
                </a:lnTo>
                <a:lnTo>
                  <a:pt x="207518" y="187960"/>
                </a:lnTo>
                <a:lnTo>
                  <a:pt x="205244" y="192684"/>
                </a:lnTo>
                <a:lnTo>
                  <a:pt x="218694" y="186690"/>
                </a:lnTo>
                <a:lnTo>
                  <a:pt x="235381" y="185458"/>
                </a:lnTo>
                <a:lnTo>
                  <a:pt x="273011" y="185458"/>
                </a:lnTo>
                <a:lnTo>
                  <a:pt x="268097" y="187960"/>
                </a:lnTo>
                <a:lnTo>
                  <a:pt x="259676" y="190500"/>
                </a:lnTo>
                <a:lnTo>
                  <a:pt x="250075" y="190500"/>
                </a:lnTo>
                <a:lnTo>
                  <a:pt x="241465" y="189230"/>
                </a:lnTo>
                <a:lnTo>
                  <a:pt x="247091" y="194310"/>
                </a:lnTo>
                <a:lnTo>
                  <a:pt x="253212" y="201930"/>
                </a:lnTo>
                <a:lnTo>
                  <a:pt x="258660" y="210820"/>
                </a:lnTo>
                <a:lnTo>
                  <a:pt x="262293" y="219710"/>
                </a:lnTo>
                <a:lnTo>
                  <a:pt x="255155" y="212090"/>
                </a:lnTo>
                <a:lnTo>
                  <a:pt x="247472" y="204470"/>
                </a:lnTo>
                <a:lnTo>
                  <a:pt x="240779" y="199390"/>
                </a:lnTo>
                <a:lnTo>
                  <a:pt x="239102" y="198120"/>
                </a:lnTo>
                <a:lnTo>
                  <a:pt x="229895" y="193040"/>
                </a:lnTo>
                <a:lnTo>
                  <a:pt x="235102" y="199390"/>
                </a:lnTo>
                <a:lnTo>
                  <a:pt x="241236" y="207010"/>
                </a:lnTo>
                <a:lnTo>
                  <a:pt x="247472" y="214630"/>
                </a:lnTo>
                <a:lnTo>
                  <a:pt x="253034" y="222250"/>
                </a:lnTo>
                <a:lnTo>
                  <a:pt x="244106" y="218440"/>
                </a:lnTo>
                <a:lnTo>
                  <a:pt x="235204" y="212090"/>
                </a:lnTo>
                <a:lnTo>
                  <a:pt x="230124" y="208280"/>
                </a:lnTo>
                <a:lnTo>
                  <a:pt x="226733" y="205740"/>
                </a:lnTo>
                <a:lnTo>
                  <a:pt x="219087" y="198120"/>
                </a:lnTo>
                <a:lnTo>
                  <a:pt x="222021" y="203200"/>
                </a:lnTo>
                <a:lnTo>
                  <a:pt x="224929" y="209550"/>
                </a:lnTo>
                <a:lnTo>
                  <a:pt x="229031" y="213461"/>
                </a:lnTo>
                <a:lnTo>
                  <a:pt x="231089" y="212090"/>
                </a:lnTo>
                <a:lnTo>
                  <a:pt x="226618" y="209550"/>
                </a:lnTo>
                <a:lnTo>
                  <a:pt x="226034" y="208280"/>
                </a:lnTo>
                <a:lnTo>
                  <a:pt x="233286" y="212090"/>
                </a:lnTo>
                <a:lnTo>
                  <a:pt x="240969" y="217170"/>
                </a:lnTo>
                <a:lnTo>
                  <a:pt x="256247" y="228701"/>
                </a:lnTo>
                <a:lnTo>
                  <a:pt x="255638" y="227469"/>
                </a:lnTo>
                <a:lnTo>
                  <a:pt x="236829" y="199390"/>
                </a:lnTo>
                <a:lnTo>
                  <a:pt x="248272" y="207010"/>
                </a:lnTo>
                <a:lnTo>
                  <a:pt x="257543" y="217170"/>
                </a:lnTo>
                <a:lnTo>
                  <a:pt x="264566" y="229870"/>
                </a:lnTo>
                <a:lnTo>
                  <a:pt x="269240" y="245110"/>
                </a:lnTo>
                <a:lnTo>
                  <a:pt x="259778" y="237490"/>
                </a:lnTo>
                <a:lnTo>
                  <a:pt x="257009" y="234950"/>
                </a:lnTo>
                <a:lnTo>
                  <a:pt x="250190" y="228701"/>
                </a:lnTo>
                <a:lnTo>
                  <a:pt x="233883" y="215900"/>
                </a:lnTo>
                <a:lnTo>
                  <a:pt x="230784" y="213461"/>
                </a:lnTo>
                <a:lnTo>
                  <a:pt x="229031" y="213461"/>
                </a:lnTo>
                <a:lnTo>
                  <a:pt x="231597" y="215900"/>
                </a:lnTo>
                <a:lnTo>
                  <a:pt x="229895" y="214630"/>
                </a:lnTo>
                <a:lnTo>
                  <a:pt x="216496" y="207010"/>
                </a:lnTo>
                <a:lnTo>
                  <a:pt x="205867" y="198120"/>
                </a:lnTo>
                <a:lnTo>
                  <a:pt x="198539" y="186867"/>
                </a:lnTo>
                <a:lnTo>
                  <a:pt x="197993" y="186029"/>
                </a:lnTo>
                <a:lnTo>
                  <a:pt x="197751" y="185648"/>
                </a:lnTo>
                <a:lnTo>
                  <a:pt x="197624" y="185458"/>
                </a:lnTo>
                <a:lnTo>
                  <a:pt x="193027" y="175260"/>
                </a:lnTo>
                <a:lnTo>
                  <a:pt x="192455" y="173990"/>
                </a:lnTo>
                <a:lnTo>
                  <a:pt x="191312" y="171450"/>
                </a:lnTo>
                <a:lnTo>
                  <a:pt x="211696" y="170180"/>
                </a:lnTo>
                <a:lnTo>
                  <a:pt x="234238" y="171450"/>
                </a:lnTo>
                <a:lnTo>
                  <a:pt x="256908" y="171450"/>
                </a:lnTo>
                <a:lnTo>
                  <a:pt x="277723" y="170180"/>
                </a:lnTo>
                <a:lnTo>
                  <a:pt x="277723" y="166484"/>
                </a:lnTo>
                <a:lnTo>
                  <a:pt x="269278" y="167640"/>
                </a:lnTo>
                <a:lnTo>
                  <a:pt x="259245" y="168910"/>
                </a:lnTo>
                <a:lnTo>
                  <a:pt x="249174" y="168910"/>
                </a:lnTo>
                <a:lnTo>
                  <a:pt x="277177" y="158750"/>
                </a:lnTo>
                <a:lnTo>
                  <a:pt x="290004" y="152400"/>
                </a:lnTo>
                <a:lnTo>
                  <a:pt x="300697" y="143649"/>
                </a:lnTo>
                <a:lnTo>
                  <a:pt x="328028" y="143649"/>
                </a:lnTo>
                <a:lnTo>
                  <a:pt x="338556" y="152400"/>
                </a:lnTo>
                <a:lnTo>
                  <a:pt x="351078" y="158750"/>
                </a:lnTo>
                <a:lnTo>
                  <a:pt x="364921" y="163830"/>
                </a:lnTo>
                <a:lnTo>
                  <a:pt x="379552" y="167640"/>
                </a:lnTo>
                <a:lnTo>
                  <a:pt x="379552" y="164007"/>
                </a:lnTo>
                <a:lnTo>
                  <a:pt x="379374" y="163830"/>
                </a:lnTo>
                <a:lnTo>
                  <a:pt x="377456" y="163830"/>
                </a:lnTo>
                <a:lnTo>
                  <a:pt x="379526" y="166636"/>
                </a:lnTo>
                <a:lnTo>
                  <a:pt x="363982" y="162560"/>
                </a:lnTo>
                <a:lnTo>
                  <a:pt x="346240" y="154965"/>
                </a:lnTo>
                <a:lnTo>
                  <a:pt x="331190" y="143649"/>
                </a:lnTo>
                <a:lnTo>
                  <a:pt x="328688" y="140970"/>
                </a:lnTo>
                <a:lnTo>
                  <a:pt x="323240" y="135026"/>
                </a:lnTo>
                <a:lnTo>
                  <a:pt x="323240" y="139700"/>
                </a:lnTo>
                <a:lnTo>
                  <a:pt x="319366" y="140970"/>
                </a:lnTo>
                <a:lnTo>
                  <a:pt x="312191" y="139700"/>
                </a:lnTo>
                <a:lnTo>
                  <a:pt x="306095" y="139700"/>
                </a:lnTo>
                <a:lnTo>
                  <a:pt x="306209" y="138836"/>
                </a:lnTo>
                <a:lnTo>
                  <a:pt x="306260" y="138430"/>
                </a:lnTo>
                <a:lnTo>
                  <a:pt x="309841" y="137325"/>
                </a:lnTo>
                <a:lnTo>
                  <a:pt x="317233" y="137325"/>
                </a:lnTo>
                <a:lnTo>
                  <a:pt x="318300" y="137325"/>
                </a:lnTo>
                <a:lnTo>
                  <a:pt x="320484" y="137325"/>
                </a:lnTo>
                <a:lnTo>
                  <a:pt x="323240" y="139700"/>
                </a:lnTo>
                <a:lnTo>
                  <a:pt x="323240" y="135026"/>
                </a:lnTo>
                <a:lnTo>
                  <a:pt x="320179" y="131686"/>
                </a:lnTo>
                <a:lnTo>
                  <a:pt x="320179" y="135953"/>
                </a:lnTo>
                <a:lnTo>
                  <a:pt x="320040" y="135953"/>
                </a:lnTo>
                <a:lnTo>
                  <a:pt x="317550" y="137172"/>
                </a:lnTo>
                <a:lnTo>
                  <a:pt x="311962" y="135953"/>
                </a:lnTo>
                <a:lnTo>
                  <a:pt x="307797" y="135953"/>
                </a:lnTo>
                <a:lnTo>
                  <a:pt x="308686" y="131572"/>
                </a:lnTo>
                <a:lnTo>
                  <a:pt x="308813" y="130962"/>
                </a:lnTo>
                <a:lnTo>
                  <a:pt x="308838" y="130810"/>
                </a:lnTo>
                <a:lnTo>
                  <a:pt x="308902" y="130517"/>
                </a:lnTo>
                <a:lnTo>
                  <a:pt x="308978" y="130111"/>
                </a:lnTo>
                <a:lnTo>
                  <a:pt x="309092" y="129540"/>
                </a:lnTo>
                <a:lnTo>
                  <a:pt x="318135" y="129540"/>
                </a:lnTo>
                <a:lnTo>
                  <a:pt x="320179" y="135953"/>
                </a:lnTo>
                <a:lnTo>
                  <a:pt x="320179" y="131686"/>
                </a:lnTo>
                <a:lnTo>
                  <a:pt x="319379" y="130810"/>
                </a:lnTo>
                <a:lnTo>
                  <a:pt x="322567" y="129540"/>
                </a:lnTo>
                <a:lnTo>
                  <a:pt x="324192" y="132092"/>
                </a:lnTo>
                <a:lnTo>
                  <a:pt x="327863" y="130810"/>
                </a:lnTo>
                <a:lnTo>
                  <a:pt x="365887" y="160147"/>
                </a:lnTo>
                <a:lnTo>
                  <a:pt x="364248" y="159092"/>
                </a:lnTo>
                <a:lnTo>
                  <a:pt x="356196" y="153809"/>
                </a:lnTo>
                <a:lnTo>
                  <a:pt x="346684" y="147383"/>
                </a:lnTo>
                <a:lnTo>
                  <a:pt x="338061" y="140970"/>
                </a:lnTo>
                <a:lnTo>
                  <a:pt x="331190" y="132384"/>
                </a:lnTo>
                <a:lnTo>
                  <a:pt x="330542" y="132384"/>
                </a:lnTo>
                <a:lnTo>
                  <a:pt x="332701" y="130810"/>
                </a:lnTo>
                <a:lnTo>
                  <a:pt x="335470" y="133362"/>
                </a:lnTo>
                <a:lnTo>
                  <a:pt x="337921" y="132384"/>
                </a:lnTo>
                <a:lnTo>
                  <a:pt x="338924" y="132384"/>
                </a:lnTo>
                <a:lnTo>
                  <a:pt x="348259" y="143281"/>
                </a:lnTo>
                <a:lnTo>
                  <a:pt x="348640" y="143649"/>
                </a:lnTo>
                <a:lnTo>
                  <a:pt x="360349" y="152400"/>
                </a:lnTo>
                <a:lnTo>
                  <a:pt x="373735" y="158750"/>
                </a:lnTo>
                <a:lnTo>
                  <a:pt x="388035" y="165100"/>
                </a:lnTo>
                <a:lnTo>
                  <a:pt x="388035" y="162560"/>
                </a:lnTo>
                <a:lnTo>
                  <a:pt x="381635" y="161290"/>
                </a:lnTo>
                <a:lnTo>
                  <a:pt x="374523" y="158750"/>
                </a:lnTo>
                <a:lnTo>
                  <a:pt x="367449" y="154965"/>
                </a:lnTo>
                <a:lnTo>
                  <a:pt x="361035" y="151130"/>
                </a:lnTo>
                <a:lnTo>
                  <a:pt x="358698" y="149009"/>
                </a:lnTo>
                <a:lnTo>
                  <a:pt x="358863" y="149009"/>
                </a:lnTo>
                <a:lnTo>
                  <a:pt x="348780" y="142240"/>
                </a:lnTo>
                <a:lnTo>
                  <a:pt x="348500" y="140970"/>
                </a:lnTo>
                <a:lnTo>
                  <a:pt x="348373" y="140411"/>
                </a:lnTo>
                <a:lnTo>
                  <a:pt x="348259" y="139903"/>
                </a:lnTo>
                <a:lnTo>
                  <a:pt x="348208" y="139700"/>
                </a:lnTo>
                <a:lnTo>
                  <a:pt x="348107" y="139255"/>
                </a:lnTo>
                <a:lnTo>
                  <a:pt x="348018" y="138836"/>
                </a:lnTo>
                <a:lnTo>
                  <a:pt x="347929" y="138430"/>
                </a:lnTo>
                <a:lnTo>
                  <a:pt x="349923" y="136105"/>
                </a:lnTo>
                <a:lnTo>
                  <a:pt x="350050" y="135953"/>
                </a:lnTo>
                <a:lnTo>
                  <a:pt x="350151" y="135483"/>
                </a:lnTo>
                <a:lnTo>
                  <a:pt x="350253" y="134454"/>
                </a:lnTo>
                <a:lnTo>
                  <a:pt x="350329" y="133794"/>
                </a:lnTo>
                <a:lnTo>
                  <a:pt x="350431" y="130111"/>
                </a:lnTo>
                <a:lnTo>
                  <a:pt x="349872" y="128270"/>
                </a:lnTo>
                <a:lnTo>
                  <a:pt x="349161" y="125996"/>
                </a:lnTo>
                <a:lnTo>
                  <a:pt x="349084" y="125730"/>
                </a:lnTo>
                <a:lnTo>
                  <a:pt x="350151" y="122224"/>
                </a:lnTo>
                <a:lnTo>
                  <a:pt x="350240" y="121920"/>
                </a:lnTo>
                <a:lnTo>
                  <a:pt x="351561" y="119380"/>
                </a:lnTo>
                <a:lnTo>
                  <a:pt x="358038" y="106845"/>
                </a:lnTo>
                <a:lnTo>
                  <a:pt x="362242" y="96520"/>
                </a:lnTo>
                <a:lnTo>
                  <a:pt x="364210" y="91668"/>
                </a:lnTo>
                <a:lnTo>
                  <a:pt x="366229" y="91668"/>
                </a:lnTo>
                <a:lnTo>
                  <a:pt x="364236" y="91605"/>
                </a:lnTo>
                <a:lnTo>
                  <a:pt x="365036" y="87630"/>
                </a:lnTo>
                <a:lnTo>
                  <a:pt x="365163" y="86169"/>
                </a:lnTo>
                <a:lnTo>
                  <a:pt x="365252" y="85178"/>
                </a:lnTo>
                <a:lnTo>
                  <a:pt x="365353" y="83934"/>
                </a:lnTo>
                <a:lnTo>
                  <a:pt x="365467" y="82588"/>
                </a:lnTo>
                <a:lnTo>
                  <a:pt x="365582" y="81280"/>
                </a:lnTo>
                <a:lnTo>
                  <a:pt x="365696" y="80010"/>
                </a:lnTo>
                <a:lnTo>
                  <a:pt x="365798" y="78854"/>
                </a:lnTo>
                <a:lnTo>
                  <a:pt x="365912" y="77470"/>
                </a:lnTo>
                <a:lnTo>
                  <a:pt x="366014" y="76314"/>
                </a:lnTo>
                <a:lnTo>
                  <a:pt x="366128" y="74930"/>
                </a:lnTo>
                <a:lnTo>
                  <a:pt x="366242" y="73660"/>
                </a:lnTo>
                <a:lnTo>
                  <a:pt x="366344" y="72390"/>
                </a:lnTo>
                <a:lnTo>
                  <a:pt x="361403" y="62496"/>
                </a:lnTo>
                <a:lnTo>
                  <a:pt x="359625" y="63665"/>
                </a:lnTo>
                <a:lnTo>
                  <a:pt x="361569" y="66040"/>
                </a:lnTo>
                <a:lnTo>
                  <a:pt x="362750" y="68033"/>
                </a:lnTo>
                <a:lnTo>
                  <a:pt x="363080" y="68668"/>
                </a:lnTo>
                <a:lnTo>
                  <a:pt x="363093" y="68808"/>
                </a:lnTo>
                <a:lnTo>
                  <a:pt x="363220" y="71120"/>
                </a:lnTo>
                <a:lnTo>
                  <a:pt x="363283" y="72390"/>
                </a:lnTo>
                <a:lnTo>
                  <a:pt x="363347" y="73660"/>
                </a:lnTo>
                <a:lnTo>
                  <a:pt x="360895" y="72390"/>
                </a:lnTo>
                <a:lnTo>
                  <a:pt x="358990" y="74930"/>
                </a:lnTo>
                <a:lnTo>
                  <a:pt x="360299" y="78854"/>
                </a:lnTo>
                <a:lnTo>
                  <a:pt x="356400" y="78854"/>
                </a:lnTo>
                <a:lnTo>
                  <a:pt x="356260" y="80010"/>
                </a:lnTo>
                <a:lnTo>
                  <a:pt x="355638" y="80010"/>
                </a:lnTo>
                <a:lnTo>
                  <a:pt x="355638" y="78854"/>
                </a:lnTo>
                <a:lnTo>
                  <a:pt x="355282" y="81280"/>
                </a:lnTo>
                <a:lnTo>
                  <a:pt x="356870" y="84658"/>
                </a:lnTo>
                <a:lnTo>
                  <a:pt x="356946" y="83934"/>
                </a:lnTo>
                <a:lnTo>
                  <a:pt x="357124" y="82943"/>
                </a:lnTo>
                <a:lnTo>
                  <a:pt x="357187" y="82588"/>
                </a:lnTo>
                <a:lnTo>
                  <a:pt x="359803" y="83934"/>
                </a:lnTo>
                <a:lnTo>
                  <a:pt x="359702" y="82588"/>
                </a:lnTo>
                <a:lnTo>
                  <a:pt x="358838" y="80314"/>
                </a:lnTo>
                <a:lnTo>
                  <a:pt x="358724" y="80010"/>
                </a:lnTo>
                <a:lnTo>
                  <a:pt x="360476" y="80010"/>
                </a:lnTo>
                <a:lnTo>
                  <a:pt x="360972" y="77774"/>
                </a:lnTo>
                <a:lnTo>
                  <a:pt x="361035" y="77470"/>
                </a:lnTo>
                <a:lnTo>
                  <a:pt x="361746" y="76314"/>
                </a:lnTo>
                <a:lnTo>
                  <a:pt x="361950" y="76314"/>
                </a:lnTo>
                <a:lnTo>
                  <a:pt x="365099" y="78854"/>
                </a:lnTo>
                <a:lnTo>
                  <a:pt x="364883" y="78854"/>
                </a:lnTo>
                <a:lnTo>
                  <a:pt x="362458" y="82270"/>
                </a:lnTo>
                <a:lnTo>
                  <a:pt x="362572" y="86169"/>
                </a:lnTo>
                <a:lnTo>
                  <a:pt x="362191" y="86169"/>
                </a:lnTo>
                <a:lnTo>
                  <a:pt x="361734" y="86169"/>
                </a:lnTo>
                <a:lnTo>
                  <a:pt x="361010" y="89014"/>
                </a:lnTo>
                <a:lnTo>
                  <a:pt x="360908" y="89433"/>
                </a:lnTo>
                <a:lnTo>
                  <a:pt x="360807" y="89839"/>
                </a:lnTo>
                <a:lnTo>
                  <a:pt x="360692" y="90284"/>
                </a:lnTo>
                <a:lnTo>
                  <a:pt x="360565" y="90284"/>
                </a:lnTo>
                <a:lnTo>
                  <a:pt x="359918" y="90741"/>
                </a:lnTo>
                <a:lnTo>
                  <a:pt x="359308" y="91122"/>
                </a:lnTo>
                <a:lnTo>
                  <a:pt x="358635" y="91122"/>
                </a:lnTo>
                <a:lnTo>
                  <a:pt x="358635" y="91668"/>
                </a:lnTo>
                <a:lnTo>
                  <a:pt x="357187" y="92710"/>
                </a:lnTo>
                <a:lnTo>
                  <a:pt x="355981" y="91668"/>
                </a:lnTo>
                <a:lnTo>
                  <a:pt x="358635" y="91668"/>
                </a:lnTo>
                <a:lnTo>
                  <a:pt x="358635" y="91122"/>
                </a:lnTo>
                <a:lnTo>
                  <a:pt x="355485" y="91122"/>
                </a:lnTo>
                <a:lnTo>
                  <a:pt x="354990" y="90449"/>
                </a:lnTo>
                <a:lnTo>
                  <a:pt x="354876" y="90284"/>
                </a:lnTo>
                <a:lnTo>
                  <a:pt x="354406" y="89839"/>
                </a:lnTo>
                <a:lnTo>
                  <a:pt x="353453" y="89014"/>
                </a:lnTo>
                <a:lnTo>
                  <a:pt x="353314" y="89014"/>
                </a:lnTo>
                <a:lnTo>
                  <a:pt x="353428" y="87630"/>
                </a:lnTo>
                <a:lnTo>
                  <a:pt x="353542" y="86169"/>
                </a:lnTo>
                <a:lnTo>
                  <a:pt x="352564" y="86169"/>
                </a:lnTo>
                <a:lnTo>
                  <a:pt x="351713" y="86169"/>
                </a:lnTo>
                <a:lnTo>
                  <a:pt x="350939" y="83934"/>
                </a:lnTo>
                <a:lnTo>
                  <a:pt x="350050" y="82943"/>
                </a:lnTo>
                <a:lnTo>
                  <a:pt x="348462" y="81280"/>
                </a:lnTo>
                <a:lnTo>
                  <a:pt x="347954" y="78854"/>
                </a:lnTo>
                <a:lnTo>
                  <a:pt x="350164" y="78854"/>
                </a:lnTo>
                <a:lnTo>
                  <a:pt x="350278" y="77774"/>
                </a:lnTo>
                <a:lnTo>
                  <a:pt x="350393" y="76568"/>
                </a:lnTo>
                <a:lnTo>
                  <a:pt x="347802" y="78854"/>
                </a:lnTo>
                <a:lnTo>
                  <a:pt x="346710" y="78854"/>
                </a:lnTo>
                <a:lnTo>
                  <a:pt x="344741" y="81280"/>
                </a:lnTo>
                <a:lnTo>
                  <a:pt x="347154" y="81280"/>
                </a:lnTo>
                <a:lnTo>
                  <a:pt x="348742" y="82588"/>
                </a:lnTo>
                <a:lnTo>
                  <a:pt x="349745" y="83934"/>
                </a:lnTo>
                <a:lnTo>
                  <a:pt x="349986" y="84658"/>
                </a:lnTo>
                <a:lnTo>
                  <a:pt x="350177" y="85178"/>
                </a:lnTo>
                <a:lnTo>
                  <a:pt x="350507" y="85686"/>
                </a:lnTo>
                <a:lnTo>
                  <a:pt x="350926" y="86169"/>
                </a:lnTo>
                <a:lnTo>
                  <a:pt x="351002" y="89014"/>
                </a:lnTo>
                <a:lnTo>
                  <a:pt x="350266" y="90284"/>
                </a:lnTo>
                <a:lnTo>
                  <a:pt x="350481" y="90284"/>
                </a:lnTo>
                <a:lnTo>
                  <a:pt x="351193" y="89014"/>
                </a:lnTo>
                <a:lnTo>
                  <a:pt x="351942" y="89014"/>
                </a:lnTo>
                <a:lnTo>
                  <a:pt x="352945" y="90284"/>
                </a:lnTo>
                <a:lnTo>
                  <a:pt x="353771" y="90284"/>
                </a:lnTo>
                <a:lnTo>
                  <a:pt x="353961" y="91122"/>
                </a:lnTo>
                <a:lnTo>
                  <a:pt x="354088" y="91668"/>
                </a:lnTo>
                <a:lnTo>
                  <a:pt x="354622" y="91668"/>
                </a:lnTo>
                <a:lnTo>
                  <a:pt x="354761" y="92138"/>
                </a:lnTo>
                <a:lnTo>
                  <a:pt x="354863" y="92532"/>
                </a:lnTo>
                <a:lnTo>
                  <a:pt x="354914" y="92710"/>
                </a:lnTo>
                <a:lnTo>
                  <a:pt x="355015" y="93980"/>
                </a:lnTo>
                <a:lnTo>
                  <a:pt x="354723" y="95123"/>
                </a:lnTo>
                <a:lnTo>
                  <a:pt x="354685" y="95250"/>
                </a:lnTo>
                <a:lnTo>
                  <a:pt x="356069" y="95250"/>
                </a:lnTo>
                <a:lnTo>
                  <a:pt x="358063" y="92710"/>
                </a:lnTo>
                <a:lnTo>
                  <a:pt x="358876" y="91668"/>
                </a:lnTo>
                <a:lnTo>
                  <a:pt x="360718" y="91668"/>
                </a:lnTo>
                <a:lnTo>
                  <a:pt x="362724" y="92710"/>
                </a:lnTo>
                <a:lnTo>
                  <a:pt x="359448" y="95123"/>
                </a:lnTo>
                <a:lnTo>
                  <a:pt x="359498" y="96520"/>
                </a:lnTo>
                <a:lnTo>
                  <a:pt x="357632" y="95834"/>
                </a:lnTo>
                <a:lnTo>
                  <a:pt x="360184" y="99148"/>
                </a:lnTo>
                <a:lnTo>
                  <a:pt x="360057" y="99148"/>
                </a:lnTo>
                <a:lnTo>
                  <a:pt x="357035" y="102870"/>
                </a:lnTo>
                <a:lnTo>
                  <a:pt x="355638" y="105422"/>
                </a:lnTo>
                <a:lnTo>
                  <a:pt x="353479" y="104140"/>
                </a:lnTo>
                <a:lnTo>
                  <a:pt x="352640" y="101714"/>
                </a:lnTo>
                <a:lnTo>
                  <a:pt x="351751" y="105422"/>
                </a:lnTo>
                <a:lnTo>
                  <a:pt x="354088" y="105422"/>
                </a:lnTo>
                <a:lnTo>
                  <a:pt x="351751" y="106845"/>
                </a:lnTo>
                <a:lnTo>
                  <a:pt x="349770" y="107950"/>
                </a:lnTo>
                <a:lnTo>
                  <a:pt x="347510" y="109054"/>
                </a:lnTo>
                <a:lnTo>
                  <a:pt x="347040" y="109220"/>
                </a:lnTo>
                <a:lnTo>
                  <a:pt x="347929" y="113030"/>
                </a:lnTo>
                <a:lnTo>
                  <a:pt x="347154" y="113030"/>
                </a:lnTo>
                <a:lnTo>
                  <a:pt x="346722" y="115570"/>
                </a:lnTo>
                <a:lnTo>
                  <a:pt x="346659" y="115900"/>
                </a:lnTo>
                <a:lnTo>
                  <a:pt x="349021" y="116840"/>
                </a:lnTo>
                <a:lnTo>
                  <a:pt x="348729" y="114566"/>
                </a:lnTo>
                <a:lnTo>
                  <a:pt x="348691" y="114300"/>
                </a:lnTo>
                <a:lnTo>
                  <a:pt x="349796" y="114300"/>
                </a:lnTo>
                <a:lnTo>
                  <a:pt x="350507" y="111760"/>
                </a:lnTo>
                <a:lnTo>
                  <a:pt x="348691" y="111760"/>
                </a:lnTo>
                <a:lnTo>
                  <a:pt x="349491" y="109537"/>
                </a:lnTo>
                <a:lnTo>
                  <a:pt x="349605" y="109220"/>
                </a:lnTo>
                <a:lnTo>
                  <a:pt x="352691" y="109220"/>
                </a:lnTo>
                <a:lnTo>
                  <a:pt x="354012" y="106845"/>
                </a:lnTo>
                <a:lnTo>
                  <a:pt x="354177" y="106845"/>
                </a:lnTo>
                <a:lnTo>
                  <a:pt x="355142" y="109054"/>
                </a:lnTo>
                <a:lnTo>
                  <a:pt x="355219" y="109220"/>
                </a:lnTo>
                <a:lnTo>
                  <a:pt x="351167" y="111760"/>
                </a:lnTo>
                <a:lnTo>
                  <a:pt x="351116" y="113030"/>
                </a:lnTo>
                <a:lnTo>
                  <a:pt x="351015" y="115570"/>
                </a:lnTo>
                <a:lnTo>
                  <a:pt x="349923" y="115570"/>
                </a:lnTo>
                <a:lnTo>
                  <a:pt x="349046" y="118110"/>
                </a:lnTo>
                <a:lnTo>
                  <a:pt x="349465" y="118110"/>
                </a:lnTo>
                <a:lnTo>
                  <a:pt x="347548" y="119380"/>
                </a:lnTo>
                <a:lnTo>
                  <a:pt x="347319" y="118110"/>
                </a:lnTo>
                <a:lnTo>
                  <a:pt x="347078" y="116840"/>
                </a:lnTo>
                <a:lnTo>
                  <a:pt x="346494" y="116840"/>
                </a:lnTo>
                <a:lnTo>
                  <a:pt x="346379" y="117538"/>
                </a:lnTo>
                <a:lnTo>
                  <a:pt x="346379" y="123190"/>
                </a:lnTo>
                <a:lnTo>
                  <a:pt x="346379" y="132092"/>
                </a:lnTo>
                <a:lnTo>
                  <a:pt x="338785" y="130810"/>
                </a:lnTo>
                <a:lnTo>
                  <a:pt x="331190" y="129540"/>
                </a:lnTo>
                <a:lnTo>
                  <a:pt x="313944" y="128270"/>
                </a:lnTo>
                <a:lnTo>
                  <a:pt x="308584" y="128676"/>
                </a:lnTo>
                <a:lnTo>
                  <a:pt x="308584" y="130810"/>
                </a:lnTo>
                <a:lnTo>
                  <a:pt x="297434" y="144513"/>
                </a:lnTo>
                <a:lnTo>
                  <a:pt x="297040" y="144907"/>
                </a:lnTo>
                <a:lnTo>
                  <a:pt x="281927" y="154965"/>
                </a:lnTo>
                <a:lnTo>
                  <a:pt x="264007" y="162560"/>
                </a:lnTo>
                <a:lnTo>
                  <a:pt x="248018" y="166738"/>
                </a:lnTo>
                <a:lnTo>
                  <a:pt x="247294" y="167640"/>
                </a:lnTo>
                <a:lnTo>
                  <a:pt x="245643" y="167360"/>
                </a:lnTo>
                <a:lnTo>
                  <a:pt x="244551" y="167640"/>
                </a:lnTo>
                <a:lnTo>
                  <a:pt x="245122" y="167360"/>
                </a:lnTo>
                <a:lnTo>
                  <a:pt x="245643" y="167360"/>
                </a:lnTo>
                <a:lnTo>
                  <a:pt x="248018" y="166738"/>
                </a:lnTo>
                <a:lnTo>
                  <a:pt x="249148" y="165341"/>
                </a:lnTo>
                <a:lnTo>
                  <a:pt x="245249" y="167297"/>
                </a:lnTo>
                <a:lnTo>
                  <a:pt x="239915" y="166370"/>
                </a:lnTo>
                <a:lnTo>
                  <a:pt x="245529" y="163830"/>
                </a:lnTo>
                <a:lnTo>
                  <a:pt x="248323" y="162560"/>
                </a:lnTo>
                <a:lnTo>
                  <a:pt x="252984" y="160451"/>
                </a:lnTo>
                <a:lnTo>
                  <a:pt x="253314" y="160147"/>
                </a:lnTo>
                <a:lnTo>
                  <a:pt x="253072" y="160451"/>
                </a:lnTo>
                <a:lnTo>
                  <a:pt x="249148" y="165341"/>
                </a:lnTo>
                <a:lnTo>
                  <a:pt x="249618" y="165100"/>
                </a:lnTo>
                <a:lnTo>
                  <a:pt x="255295" y="162560"/>
                </a:lnTo>
                <a:lnTo>
                  <a:pt x="261226" y="160147"/>
                </a:lnTo>
                <a:lnTo>
                  <a:pt x="262191" y="160147"/>
                </a:lnTo>
                <a:lnTo>
                  <a:pt x="256298" y="159092"/>
                </a:lnTo>
                <a:lnTo>
                  <a:pt x="255600" y="159092"/>
                </a:lnTo>
                <a:lnTo>
                  <a:pt x="255765" y="159004"/>
                </a:lnTo>
                <a:lnTo>
                  <a:pt x="256197" y="158750"/>
                </a:lnTo>
                <a:lnTo>
                  <a:pt x="267500" y="152400"/>
                </a:lnTo>
                <a:lnTo>
                  <a:pt x="279438" y="143649"/>
                </a:lnTo>
                <a:lnTo>
                  <a:pt x="279806" y="143281"/>
                </a:lnTo>
                <a:lnTo>
                  <a:pt x="289039" y="132384"/>
                </a:lnTo>
                <a:lnTo>
                  <a:pt x="290156" y="132384"/>
                </a:lnTo>
                <a:lnTo>
                  <a:pt x="292976" y="133362"/>
                </a:lnTo>
                <a:lnTo>
                  <a:pt x="294182" y="130962"/>
                </a:lnTo>
                <a:lnTo>
                  <a:pt x="294259" y="130810"/>
                </a:lnTo>
                <a:lnTo>
                  <a:pt x="298602" y="132384"/>
                </a:lnTo>
                <a:lnTo>
                  <a:pt x="297497" y="132384"/>
                </a:lnTo>
                <a:lnTo>
                  <a:pt x="290588" y="139700"/>
                </a:lnTo>
                <a:lnTo>
                  <a:pt x="283006" y="146646"/>
                </a:lnTo>
                <a:lnTo>
                  <a:pt x="282168" y="147383"/>
                </a:lnTo>
                <a:lnTo>
                  <a:pt x="273367" y="153314"/>
                </a:lnTo>
                <a:lnTo>
                  <a:pt x="272542" y="153809"/>
                </a:lnTo>
                <a:lnTo>
                  <a:pt x="262293" y="158750"/>
                </a:lnTo>
                <a:lnTo>
                  <a:pt x="273494" y="154965"/>
                </a:lnTo>
                <a:lnTo>
                  <a:pt x="283298" y="149009"/>
                </a:lnTo>
                <a:lnTo>
                  <a:pt x="283552" y="149009"/>
                </a:lnTo>
                <a:lnTo>
                  <a:pt x="293230" y="139700"/>
                </a:lnTo>
                <a:lnTo>
                  <a:pt x="300736" y="130962"/>
                </a:lnTo>
                <a:lnTo>
                  <a:pt x="300863" y="130810"/>
                </a:lnTo>
                <a:lnTo>
                  <a:pt x="308584" y="130810"/>
                </a:lnTo>
                <a:lnTo>
                  <a:pt x="308584" y="128676"/>
                </a:lnTo>
                <a:lnTo>
                  <a:pt x="296710" y="129540"/>
                </a:lnTo>
                <a:lnTo>
                  <a:pt x="281584" y="132092"/>
                </a:lnTo>
                <a:lnTo>
                  <a:pt x="286448" y="129540"/>
                </a:lnTo>
                <a:lnTo>
                  <a:pt x="289585" y="128270"/>
                </a:lnTo>
                <a:lnTo>
                  <a:pt x="292709" y="127000"/>
                </a:lnTo>
                <a:lnTo>
                  <a:pt x="299770" y="127000"/>
                </a:lnTo>
                <a:lnTo>
                  <a:pt x="307035" y="125730"/>
                </a:lnTo>
                <a:lnTo>
                  <a:pt x="318033" y="125730"/>
                </a:lnTo>
                <a:lnTo>
                  <a:pt x="328968" y="127000"/>
                </a:lnTo>
                <a:lnTo>
                  <a:pt x="338772" y="128270"/>
                </a:lnTo>
                <a:lnTo>
                  <a:pt x="346379" y="132092"/>
                </a:lnTo>
                <a:lnTo>
                  <a:pt x="346379" y="123190"/>
                </a:lnTo>
                <a:lnTo>
                  <a:pt x="345160" y="122885"/>
                </a:lnTo>
                <a:lnTo>
                  <a:pt x="345160" y="127000"/>
                </a:lnTo>
                <a:lnTo>
                  <a:pt x="344309" y="127000"/>
                </a:lnTo>
                <a:lnTo>
                  <a:pt x="344271" y="127215"/>
                </a:lnTo>
                <a:lnTo>
                  <a:pt x="344157" y="127825"/>
                </a:lnTo>
                <a:lnTo>
                  <a:pt x="344068" y="128270"/>
                </a:lnTo>
                <a:lnTo>
                  <a:pt x="342709" y="128270"/>
                </a:lnTo>
                <a:lnTo>
                  <a:pt x="342379" y="127215"/>
                </a:lnTo>
                <a:lnTo>
                  <a:pt x="342493" y="124828"/>
                </a:lnTo>
                <a:lnTo>
                  <a:pt x="342519" y="124460"/>
                </a:lnTo>
                <a:lnTo>
                  <a:pt x="344843" y="124460"/>
                </a:lnTo>
                <a:lnTo>
                  <a:pt x="344893" y="124828"/>
                </a:lnTo>
                <a:lnTo>
                  <a:pt x="345008" y="125730"/>
                </a:lnTo>
                <a:lnTo>
                  <a:pt x="345033" y="125996"/>
                </a:lnTo>
                <a:lnTo>
                  <a:pt x="345160" y="127000"/>
                </a:lnTo>
                <a:lnTo>
                  <a:pt x="345160" y="122885"/>
                </a:lnTo>
                <a:lnTo>
                  <a:pt x="341376" y="121920"/>
                </a:lnTo>
                <a:lnTo>
                  <a:pt x="340207" y="121627"/>
                </a:lnTo>
                <a:lnTo>
                  <a:pt x="340207" y="124460"/>
                </a:lnTo>
                <a:lnTo>
                  <a:pt x="340207" y="125730"/>
                </a:lnTo>
                <a:lnTo>
                  <a:pt x="337121" y="125730"/>
                </a:lnTo>
                <a:lnTo>
                  <a:pt x="337121" y="124460"/>
                </a:lnTo>
                <a:lnTo>
                  <a:pt x="337781" y="124460"/>
                </a:lnTo>
                <a:lnTo>
                  <a:pt x="337896" y="123190"/>
                </a:lnTo>
                <a:lnTo>
                  <a:pt x="339432" y="123190"/>
                </a:lnTo>
                <a:lnTo>
                  <a:pt x="339344" y="123964"/>
                </a:lnTo>
                <a:lnTo>
                  <a:pt x="339293" y="124460"/>
                </a:lnTo>
                <a:lnTo>
                  <a:pt x="340207" y="124460"/>
                </a:lnTo>
                <a:lnTo>
                  <a:pt x="340207" y="121627"/>
                </a:lnTo>
                <a:lnTo>
                  <a:pt x="336372" y="120650"/>
                </a:lnTo>
                <a:lnTo>
                  <a:pt x="335064" y="120319"/>
                </a:lnTo>
                <a:lnTo>
                  <a:pt x="335064" y="123190"/>
                </a:lnTo>
                <a:lnTo>
                  <a:pt x="334441" y="123190"/>
                </a:lnTo>
                <a:lnTo>
                  <a:pt x="334035" y="125730"/>
                </a:lnTo>
                <a:lnTo>
                  <a:pt x="332003" y="125730"/>
                </a:lnTo>
                <a:lnTo>
                  <a:pt x="331508" y="124460"/>
                </a:lnTo>
                <a:lnTo>
                  <a:pt x="331622" y="123190"/>
                </a:lnTo>
                <a:lnTo>
                  <a:pt x="331724" y="121920"/>
                </a:lnTo>
                <a:lnTo>
                  <a:pt x="332625" y="123190"/>
                </a:lnTo>
                <a:lnTo>
                  <a:pt x="332981" y="122224"/>
                </a:lnTo>
                <a:lnTo>
                  <a:pt x="333095" y="121920"/>
                </a:lnTo>
                <a:lnTo>
                  <a:pt x="333260" y="121920"/>
                </a:lnTo>
                <a:lnTo>
                  <a:pt x="335064" y="123190"/>
                </a:lnTo>
                <a:lnTo>
                  <a:pt x="335064" y="120319"/>
                </a:lnTo>
                <a:lnTo>
                  <a:pt x="331368" y="119380"/>
                </a:lnTo>
                <a:lnTo>
                  <a:pt x="329501" y="119253"/>
                </a:lnTo>
                <a:lnTo>
                  <a:pt x="329501" y="120650"/>
                </a:lnTo>
                <a:lnTo>
                  <a:pt x="329412" y="124460"/>
                </a:lnTo>
                <a:lnTo>
                  <a:pt x="326326" y="124460"/>
                </a:lnTo>
                <a:lnTo>
                  <a:pt x="326224" y="123964"/>
                </a:lnTo>
                <a:lnTo>
                  <a:pt x="326174" y="122834"/>
                </a:lnTo>
                <a:lnTo>
                  <a:pt x="326351" y="122224"/>
                </a:lnTo>
                <a:lnTo>
                  <a:pt x="326440" y="121920"/>
                </a:lnTo>
                <a:lnTo>
                  <a:pt x="327101" y="120650"/>
                </a:lnTo>
                <a:lnTo>
                  <a:pt x="329501" y="120650"/>
                </a:lnTo>
                <a:lnTo>
                  <a:pt x="329501" y="119253"/>
                </a:lnTo>
                <a:lnTo>
                  <a:pt x="323037" y="118808"/>
                </a:lnTo>
                <a:lnTo>
                  <a:pt x="323037" y="120650"/>
                </a:lnTo>
                <a:lnTo>
                  <a:pt x="322897" y="121920"/>
                </a:lnTo>
                <a:lnTo>
                  <a:pt x="322859" y="122224"/>
                </a:lnTo>
                <a:lnTo>
                  <a:pt x="322757" y="123190"/>
                </a:lnTo>
                <a:lnTo>
                  <a:pt x="321691" y="124460"/>
                </a:lnTo>
                <a:lnTo>
                  <a:pt x="319290" y="125730"/>
                </a:lnTo>
                <a:lnTo>
                  <a:pt x="319265" y="124460"/>
                </a:lnTo>
                <a:lnTo>
                  <a:pt x="319379" y="120650"/>
                </a:lnTo>
                <a:lnTo>
                  <a:pt x="323037" y="120650"/>
                </a:lnTo>
                <a:lnTo>
                  <a:pt x="323037" y="118808"/>
                </a:lnTo>
                <a:lnTo>
                  <a:pt x="316445" y="118351"/>
                </a:lnTo>
                <a:lnTo>
                  <a:pt x="316445" y="121920"/>
                </a:lnTo>
                <a:lnTo>
                  <a:pt x="315734" y="123190"/>
                </a:lnTo>
                <a:lnTo>
                  <a:pt x="314756" y="124460"/>
                </a:lnTo>
                <a:lnTo>
                  <a:pt x="311670" y="124460"/>
                </a:lnTo>
                <a:lnTo>
                  <a:pt x="311670" y="120650"/>
                </a:lnTo>
                <a:lnTo>
                  <a:pt x="312559" y="120650"/>
                </a:lnTo>
                <a:lnTo>
                  <a:pt x="313740" y="119380"/>
                </a:lnTo>
                <a:lnTo>
                  <a:pt x="315518" y="120650"/>
                </a:lnTo>
                <a:lnTo>
                  <a:pt x="316445" y="121920"/>
                </a:lnTo>
                <a:lnTo>
                  <a:pt x="316445" y="118351"/>
                </a:lnTo>
                <a:lnTo>
                  <a:pt x="313105" y="118110"/>
                </a:lnTo>
                <a:lnTo>
                  <a:pt x="308825" y="118414"/>
                </a:lnTo>
                <a:lnTo>
                  <a:pt x="308825" y="123190"/>
                </a:lnTo>
                <a:lnTo>
                  <a:pt x="308457" y="124460"/>
                </a:lnTo>
                <a:lnTo>
                  <a:pt x="304825" y="124460"/>
                </a:lnTo>
                <a:lnTo>
                  <a:pt x="305422" y="122224"/>
                </a:lnTo>
                <a:lnTo>
                  <a:pt x="305498" y="121920"/>
                </a:lnTo>
                <a:lnTo>
                  <a:pt x="306184" y="120650"/>
                </a:lnTo>
                <a:lnTo>
                  <a:pt x="308584" y="120650"/>
                </a:lnTo>
                <a:lnTo>
                  <a:pt x="308711" y="121920"/>
                </a:lnTo>
                <a:lnTo>
                  <a:pt x="308825" y="123190"/>
                </a:lnTo>
                <a:lnTo>
                  <a:pt x="308825" y="118414"/>
                </a:lnTo>
                <a:lnTo>
                  <a:pt x="302501" y="118859"/>
                </a:lnTo>
                <a:lnTo>
                  <a:pt x="302501" y="120650"/>
                </a:lnTo>
                <a:lnTo>
                  <a:pt x="302412" y="124460"/>
                </a:lnTo>
                <a:lnTo>
                  <a:pt x="299326" y="124460"/>
                </a:lnTo>
                <a:lnTo>
                  <a:pt x="299224" y="123964"/>
                </a:lnTo>
                <a:lnTo>
                  <a:pt x="299173" y="122834"/>
                </a:lnTo>
                <a:lnTo>
                  <a:pt x="299351" y="122224"/>
                </a:lnTo>
                <a:lnTo>
                  <a:pt x="299440" y="121920"/>
                </a:lnTo>
                <a:lnTo>
                  <a:pt x="300088" y="120650"/>
                </a:lnTo>
                <a:lnTo>
                  <a:pt x="302501" y="120650"/>
                </a:lnTo>
                <a:lnTo>
                  <a:pt x="302501" y="118859"/>
                </a:lnTo>
                <a:lnTo>
                  <a:pt x="296379" y="119291"/>
                </a:lnTo>
                <a:lnTo>
                  <a:pt x="296379" y="121920"/>
                </a:lnTo>
                <a:lnTo>
                  <a:pt x="296367" y="122834"/>
                </a:lnTo>
                <a:lnTo>
                  <a:pt x="296240" y="125730"/>
                </a:lnTo>
                <a:lnTo>
                  <a:pt x="292608" y="125730"/>
                </a:lnTo>
                <a:lnTo>
                  <a:pt x="293103" y="123190"/>
                </a:lnTo>
                <a:lnTo>
                  <a:pt x="294690" y="121920"/>
                </a:lnTo>
                <a:lnTo>
                  <a:pt x="296379" y="121920"/>
                </a:lnTo>
                <a:lnTo>
                  <a:pt x="296379" y="119291"/>
                </a:lnTo>
                <a:lnTo>
                  <a:pt x="295084" y="119380"/>
                </a:lnTo>
                <a:lnTo>
                  <a:pt x="290830" y="120142"/>
                </a:lnTo>
                <a:lnTo>
                  <a:pt x="290830" y="124460"/>
                </a:lnTo>
                <a:lnTo>
                  <a:pt x="290830" y="125730"/>
                </a:lnTo>
                <a:lnTo>
                  <a:pt x="287743" y="125730"/>
                </a:lnTo>
                <a:lnTo>
                  <a:pt x="287743" y="124460"/>
                </a:lnTo>
                <a:lnTo>
                  <a:pt x="288404" y="124460"/>
                </a:lnTo>
                <a:lnTo>
                  <a:pt x="288518" y="123190"/>
                </a:lnTo>
                <a:lnTo>
                  <a:pt x="290068" y="123190"/>
                </a:lnTo>
                <a:lnTo>
                  <a:pt x="289979" y="123964"/>
                </a:lnTo>
                <a:lnTo>
                  <a:pt x="289928" y="124460"/>
                </a:lnTo>
                <a:lnTo>
                  <a:pt x="290830" y="124460"/>
                </a:lnTo>
                <a:lnTo>
                  <a:pt x="290830" y="120142"/>
                </a:lnTo>
                <a:lnTo>
                  <a:pt x="285762" y="121043"/>
                </a:lnTo>
                <a:lnTo>
                  <a:pt x="285762" y="127000"/>
                </a:lnTo>
                <a:lnTo>
                  <a:pt x="284911" y="127000"/>
                </a:lnTo>
                <a:lnTo>
                  <a:pt x="284873" y="127215"/>
                </a:lnTo>
                <a:lnTo>
                  <a:pt x="284759" y="127825"/>
                </a:lnTo>
                <a:lnTo>
                  <a:pt x="284670" y="128270"/>
                </a:lnTo>
                <a:lnTo>
                  <a:pt x="284073" y="127215"/>
                </a:lnTo>
                <a:lnTo>
                  <a:pt x="283946" y="127000"/>
                </a:lnTo>
                <a:lnTo>
                  <a:pt x="281825" y="128270"/>
                </a:lnTo>
                <a:lnTo>
                  <a:pt x="282295" y="125996"/>
                </a:lnTo>
                <a:lnTo>
                  <a:pt x="282346" y="125730"/>
                </a:lnTo>
                <a:lnTo>
                  <a:pt x="283032" y="124460"/>
                </a:lnTo>
                <a:lnTo>
                  <a:pt x="285432" y="124460"/>
                </a:lnTo>
                <a:lnTo>
                  <a:pt x="285762" y="127000"/>
                </a:lnTo>
                <a:lnTo>
                  <a:pt x="285762" y="121043"/>
                </a:lnTo>
                <a:lnTo>
                  <a:pt x="280809" y="121920"/>
                </a:lnTo>
                <a:lnTo>
                  <a:pt x="295300" y="118110"/>
                </a:lnTo>
                <a:lnTo>
                  <a:pt x="314147" y="115570"/>
                </a:lnTo>
                <a:lnTo>
                  <a:pt x="332714" y="116840"/>
                </a:lnTo>
                <a:lnTo>
                  <a:pt x="346379" y="123190"/>
                </a:lnTo>
                <a:lnTo>
                  <a:pt x="346379" y="117538"/>
                </a:lnTo>
                <a:lnTo>
                  <a:pt x="346278" y="118110"/>
                </a:lnTo>
                <a:lnTo>
                  <a:pt x="338836" y="115570"/>
                </a:lnTo>
                <a:lnTo>
                  <a:pt x="335584" y="114300"/>
                </a:lnTo>
                <a:lnTo>
                  <a:pt x="320929" y="114300"/>
                </a:lnTo>
                <a:lnTo>
                  <a:pt x="322376" y="113030"/>
                </a:lnTo>
                <a:lnTo>
                  <a:pt x="325081" y="110667"/>
                </a:lnTo>
                <a:lnTo>
                  <a:pt x="324383" y="110667"/>
                </a:lnTo>
                <a:lnTo>
                  <a:pt x="324065" y="110667"/>
                </a:lnTo>
                <a:lnTo>
                  <a:pt x="316293" y="113030"/>
                </a:lnTo>
                <a:lnTo>
                  <a:pt x="317500" y="110845"/>
                </a:lnTo>
                <a:lnTo>
                  <a:pt x="317601" y="110667"/>
                </a:lnTo>
                <a:lnTo>
                  <a:pt x="318960" y="108178"/>
                </a:lnTo>
                <a:lnTo>
                  <a:pt x="319087" y="107950"/>
                </a:lnTo>
                <a:lnTo>
                  <a:pt x="319697" y="106845"/>
                </a:lnTo>
                <a:lnTo>
                  <a:pt x="319570" y="106845"/>
                </a:lnTo>
                <a:lnTo>
                  <a:pt x="317842" y="107950"/>
                </a:lnTo>
                <a:lnTo>
                  <a:pt x="316941" y="104482"/>
                </a:lnTo>
                <a:lnTo>
                  <a:pt x="316852" y="105613"/>
                </a:lnTo>
                <a:lnTo>
                  <a:pt x="314744" y="110502"/>
                </a:lnTo>
                <a:lnTo>
                  <a:pt x="309308" y="107950"/>
                </a:lnTo>
                <a:lnTo>
                  <a:pt x="308635" y="107950"/>
                </a:lnTo>
                <a:lnTo>
                  <a:pt x="309321" y="105943"/>
                </a:lnTo>
                <a:lnTo>
                  <a:pt x="309308" y="107950"/>
                </a:lnTo>
                <a:lnTo>
                  <a:pt x="310121" y="107950"/>
                </a:lnTo>
                <a:lnTo>
                  <a:pt x="310007" y="106489"/>
                </a:lnTo>
                <a:lnTo>
                  <a:pt x="309918" y="105422"/>
                </a:lnTo>
                <a:lnTo>
                  <a:pt x="309816" y="104140"/>
                </a:lnTo>
                <a:lnTo>
                  <a:pt x="309714" y="102870"/>
                </a:lnTo>
                <a:lnTo>
                  <a:pt x="309587" y="101307"/>
                </a:lnTo>
                <a:lnTo>
                  <a:pt x="309524" y="100507"/>
                </a:lnTo>
                <a:lnTo>
                  <a:pt x="309397" y="100698"/>
                </a:lnTo>
                <a:lnTo>
                  <a:pt x="309346" y="105422"/>
                </a:lnTo>
                <a:lnTo>
                  <a:pt x="309511" y="105422"/>
                </a:lnTo>
                <a:lnTo>
                  <a:pt x="309333" y="105613"/>
                </a:lnTo>
                <a:lnTo>
                  <a:pt x="309346" y="105422"/>
                </a:lnTo>
                <a:lnTo>
                  <a:pt x="307035" y="105422"/>
                </a:lnTo>
                <a:lnTo>
                  <a:pt x="307111" y="106311"/>
                </a:lnTo>
                <a:lnTo>
                  <a:pt x="307225" y="107759"/>
                </a:lnTo>
                <a:lnTo>
                  <a:pt x="307340" y="109220"/>
                </a:lnTo>
                <a:lnTo>
                  <a:pt x="310451" y="109220"/>
                </a:lnTo>
                <a:lnTo>
                  <a:pt x="310896" y="113030"/>
                </a:lnTo>
                <a:lnTo>
                  <a:pt x="303796" y="110667"/>
                </a:lnTo>
                <a:lnTo>
                  <a:pt x="303415" y="110667"/>
                </a:lnTo>
                <a:lnTo>
                  <a:pt x="299326" y="105422"/>
                </a:lnTo>
                <a:lnTo>
                  <a:pt x="296227" y="102870"/>
                </a:lnTo>
                <a:lnTo>
                  <a:pt x="296303" y="103047"/>
                </a:lnTo>
                <a:lnTo>
                  <a:pt x="297726" y="107759"/>
                </a:lnTo>
                <a:lnTo>
                  <a:pt x="297776" y="107950"/>
                </a:lnTo>
                <a:lnTo>
                  <a:pt x="293281" y="106845"/>
                </a:lnTo>
                <a:lnTo>
                  <a:pt x="285318" y="106845"/>
                </a:lnTo>
                <a:lnTo>
                  <a:pt x="285216" y="106489"/>
                </a:lnTo>
                <a:lnTo>
                  <a:pt x="285000" y="106845"/>
                </a:lnTo>
                <a:lnTo>
                  <a:pt x="284289" y="109054"/>
                </a:lnTo>
                <a:lnTo>
                  <a:pt x="284238" y="109220"/>
                </a:lnTo>
                <a:lnTo>
                  <a:pt x="286981" y="109220"/>
                </a:lnTo>
                <a:lnTo>
                  <a:pt x="286931" y="109537"/>
                </a:lnTo>
                <a:lnTo>
                  <a:pt x="286829" y="110134"/>
                </a:lnTo>
                <a:lnTo>
                  <a:pt x="286740" y="110667"/>
                </a:lnTo>
                <a:lnTo>
                  <a:pt x="286651" y="111226"/>
                </a:lnTo>
                <a:lnTo>
                  <a:pt x="289179" y="111633"/>
                </a:lnTo>
                <a:lnTo>
                  <a:pt x="288607" y="109537"/>
                </a:lnTo>
                <a:lnTo>
                  <a:pt x="288518" y="109220"/>
                </a:lnTo>
                <a:lnTo>
                  <a:pt x="296697" y="107950"/>
                </a:lnTo>
                <a:lnTo>
                  <a:pt x="302006" y="110667"/>
                </a:lnTo>
                <a:lnTo>
                  <a:pt x="307035" y="113030"/>
                </a:lnTo>
                <a:lnTo>
                  <a:pt x="300532" y="115570"/>
                </a:lnTo>
                <a:lnTo>
                  <a:pt x="292176" y="114566"/>
                </a:lnTo>
                <a:lnTo>
                  <a:pt x="290398" y="116840"/>
                </a:lnTo>
                <a:lnTo>
                  <a:pt x="283337" y="116840"/>
                </a:lnTo>
                <a:lnTo>
                  <a:pt x="282587" y="116090"/>
                </a:lnTo>
                <a:lnTo>
                  <a:pt x="282587" y="118110"/>
                </a:lnTo>
                <a:lnTo>
                  <a:pt x="280123" y="116840"/>
                </a:lnTo>
                <a:lnTo>
                  <a:pt x="280035" y="118110"/>
                </a:lnTo>
                <a:lnTo>
                  <a:pt x="279006" y="118110"/>
                </a:lnTo>
                <a:lnTo>
                  <a:pt x="278599" y="116840"/>
                </a:lnTo>
                <a:lnTo>
                  <a:pt x="278498" y="115570"/>
                </a:lnTo>
                <a:lnTo>
                  <a:pt x="280352" y="115570"/>
                </a:lnTo>
                <a:lnTo>
                  <a:pt x="280174" y="116840"/>
                </a:lnTo>
                <a:lnTo>
                  <a:pt x="282346" y="116840"/>
                </a:lnTo>
                <a:lnTo>
                  <a:pt x="282498" y="117614"/>
                </a:lnTo>
                <a:lnTo>
                  <a:pt x="282587" y="118110"/>
                </a:lnTo>
                <a:lnTo>
                  <a:pt x="282587" y="116090"/>
                </a:lnTo>
                <a:lnTo>
                  <a:pt x="282079" y="115570"/>
                </a:lnTo>
                <a:lnTo>
                  <a:pt x="280809" y="114300"/>
                </a:lnTo>
                <a:lnTo>
                  <a:pt x="281546" y="111760"/>
                </a:lnTo>
                <a:lnTo>
                  <a:pt x="281139" y="111226"/>
                </a:lnTo>
                <a:lnTo>
                  <a:pt x="280327" y="110274"/>
                </a:lnTo>
                <a:lnTo>
                  <a:pt x="280327" y="110667"/>
                </a:lnTo>
                <a:lnTo>
                  <a:pt x="279869" y="110667"/>
                </a:lnTo>
                <a:lnTo>
                  <a:pt x="278828" y="111760"/>
                </a:lnTo>
                <a:lnTo>
                  <a:pt x="279425" y="114300"/>
                </a:lnTo>
                <a:lnTo>
                  <a:pt x="276948" y="114300"/>
                </a:lnTo>
                <a:lnTo>
                  <a:pt x="276567" y="111760"/>
                </a:lnTo>
                <a:lnTo>
                  <a:pt x="274574" y="110667"/>
                </a:lnTo>
                <a:lnTo>
                  <a:pt x="274281" y="110667"/>
                </a:lnTo>
                <a:lnTo>
                  <a:pt x="274154" y="109537"/>
                </a:lnTo>
                <a:lnTo>
                  <a:pt x="274104" y="109054"/>
                </a:lnTo>
                <a:lnTo>
                  <a:pt x="273989" y="107950"/>
                </a:lnTo>
                <a:lnTo>
                  <a:pt x="273875" y="106845"/>
                </a:lnTo>
                <a:lnTo>
                  <a:pt x="274167" y="106845"/>
                </a:lnTo>
                <a:lnTo>
                  <a:pt x="276225" y="107950"/>
                </a:lnTo>
                <a:lnTo>
                  <a:pt x="277926" y="109220"/>
                </a:lnTo>
                <a:lnTo>
                  <a:pt x="280327" y="110667"/>
                </a:lnTo>
                <a:lnTo>
                  <a:pt x="280327" y="110274"/>
                </a:lnTo>
                <a:lnTo>
                  <a:pt x="279438" y="109220"/>
                </a:lnTo>
                <a:lnTo>
                  <a:pt x="279819" y="109054"/>
                </a:lnTo>
                <a:lnTo>
                  <a:pt x="278409" y="107950"/>
                </a:lnTo>
                <a:lnTo>
                  <a:pt x="277202" y="106845"/>
                </a:lnTo>
                <a:lnTo>
                  <a:pt x="277812" y="106845"/>
                </a:lnTo>
                <a:lnTo>
                  <a:pt x="277114" y="105511"/>
                </a:lnTo>
                <a:lnTo>
                  <a:pt x="277114" y="106845"/>
                </a:lnTo>
                <a:lnTo>
                  <a:pt x="275666" y="106845"/>
                </a:lnTo>
                <a:lnTo>
                  <a:pt x="273481" y="105422"/>
                </a:lnTo>
                <a:lnTo>
                  <a:pt x="277114" y="106845"/>
                </a:lnTo>
                <a:lnTo>
                  <a:pt x="277114" y="105511"/>
                </a:lnTo>
                <a:lnTo>
                  <a:pt x="276136" y="103619"/>
                </a:lnTo>
                <a:lnTo>
                  <a:pt x="272326" y="105422"/>
                </a:lnTo>
                <a:lnTo>
                  <a:pt x="271132" y="101714"/>
                </a:lnTo>
                <a:lnTo>
                  <a:pt x="270916" y="101307"/>
                </a:lnTo>
                <a:lnTo>
                  <a:pt x="268833" y="97790"/>
                </a:lnTo>
                <a:lnTo>
                  <a:pt x="270192" y="96520"/>
                </a:lnTo>
                <a:lnTo>
                  <a:pt x="270776" y="95973"/>
                </a:lnTo>
                <a:lnTo>
                  <a:pt x="268465" y="96520"/>
                </a:lnTo>
                <a:lnTo>
                  <a:pt x="268579" y="95123"/>
                </a:lnTo>
                <a:lnTo>
                  <a:pt x="268693" y="93522"/>
                </a:lnTo>
                <a:lnTo>
                  <a:pt x="268757" y="92710"/>
                </a:lnTo>
                <a:lnTo>
                  <a:pt x="266255" y="92710"/>
                </a:lnTo>
                <a:lnTo>
                  <a:pt x="266153" y="89014"/>
                </a:lnTo>
                <a:lnTo>
                  <a:pt x="266319" y="89014"/>
                </a:lnTo>
                <a:lnTo>
                  <a:pt x="267589" y="89839"/>
                </a:lnTo>
                <a:lnTo>
                  <a:pt x="268071" y="90195"/>
                </a:lnTo>
                <a:lnTo>
                  <a:pt x="268033" y="89839"/>
                </a:lnTo>
                <a:lnTo>
                  <a:pt x="267970" y="89433"/>
                </a:lnTo>
                <a:lnTo>
                  <a:pt x="267906" y="89014"/>
                </a:lnTo>
                <a:lnTo>
                  <a:pt x="267728" y="87871"/>
                </a:lnTo>
                <a:lnTo>
                  <a:pt x="267690" y="87630"/>
                </a:lnTo>
                <a:lnTo>
                  <a:pt x="268706" y="87630"/>
                </a:lnTo>
                <a:lnTo>
                  <a:pt x="268922" y="89014"/>
                </a:lnTo>
                <a:lnTo>
                  <a:pt x="270052" y="89014"/>
                </a:lnTo>
                <a:lnTo>
                  <a:pt x="269481" y="87871"/>
                </a:lnTo>
                <a:lnTo>
                  <a:pt x="269354" y="87630"/>
                </a:lnTo>
                <a:lnTo>
                  <a:pt x="268617" y="86169"/>
                </a:lnTo>
                <a:lnTo>
                  <a:pt x="268198" y="85331"/>
                </a:lnTo>
                <a:lnTo>
                  <a:pt x="268109" y="85178"/>
                </a:lnTo>
                <a:lnTo>
                  <a:pt x="267970" y="85331"/>
                </a:lnTo>
                <a:lnTo>
                  <a:pt x="268033" y="85178"/>
                </a:lnTo>
                <a:lnTo>
                  <a:pt x="268300" y="85178"/>
                </a:lnTo>
                <a:lnTo>
                  <a:pt x="269989" y="82588"/>
                </a:lnTo>
                <a:lnTo>
                  <a:pt x="272478" y="83934"/>
                </a:lnTo>
                <a:lnTo>
                  <a:pt x="272326" y="83934"/>
                </a:lnTo>
                <a:lnTo>
                  <a:pt x="273062" y="86169"/>
                </a:lnTo>
                <a:lnTo>
                  <a:pt x="272783" y="86169"/>
                </a:lnTo>
                <a:lnTo>
                  <a:pt x="275412" y="87630"/>
                </a:lnTo>
                <a:lnTo>
                  <a:pt x="274701" y="89014"/>
                </a:lnTo>
                <a:lnTo>
                  <a:pt x="274561" y="89014"/>
                </a:lnTo>
                <a:lnTo>
                  <a:pt x="272288" y="90284"/>
                </a:lnTo>
                <a:lnTo>
                  <a:pt x="272491" y="90284"/>
                </a:lnTo>
                <a:lnTo>
                  <a:pt x="272427" y="91122"/>
                </a:lnTo>
                <a:lnTo>
                  <a:pt x="272326" y="92710"/>
                </a:lnTo>
                <a:lnTo>
                  <a:pt x="270865" y="91668"/>
                </a:lnTo>
                <a:lnTo>
                  <a:pt x="269951" y="91122"/>
                </a:lnTo>
                <a:lnTo>
                  <a:pt x="268401" y="90284"/>
                </a:lnTo>
                <a:lnTo>
                  <a:pt x="268224" y="90284"/>
                </a:lnTo>
                <a:lnTo>
                  <a:pt x="273824" y="95250"/>
                </a:lnTo>
                <a:lnTo>
                  <a:pt x="272618" y="95542"/>
                </a:lnTo>
                <a:lnTo>
                  <a:pt x="274777" y="96126"/>
                </a:lnTo>
                <a:lnTo>
                  <a:pt x="274701" y="95834"/>
                </a:lnTo>
                <a:lnTo>
                  <a:pt x="274637" y="95542"/>
                </a:lnTo>
                <a:lnTo>
                  <a:pt x="274561" y="95250"/>
                </a:lnTo>
                <a:lnTo>
                  <a:pt x="273088" y="93980"/>
                </a:lnTo>
                <a:lnTo>
                  <a:pt x="272999" y="92710"/>
                </a:lnTo>
                <a:lnTo>
                  <a:pt x="272910" y="91668"/>
                </a:lnTo>
                <a:lnTo>
                  <a:pt x="275412" y="91668"/>
                </a:lnTo>
                <a:lnTo>
                  <a:pt x="275412" y="89014"/>
                </a:lnTo>
                <a:lnTo>
                  <a:pt x="274942" y="89014"/>
                </a:lnTo>
                <a:lnTo>
                  <a:pt x="277558" y="85331"/>
                </a:lnTo>
                <a:lnTo>
                  <a:pt x="277672" y="85178"/>
                </a:lnTo>
                <a:lnTo>
                  <a:pt x="277812" y="85178"/>
                </a:lnTo>
                <a:lnTo>
                  <a:pt x="278358" y="85686"/>
                </a:lnTo>
                <a:lnTo>
                  <a:pt x="278498" y="85331"/>
                </a:lnTo>
                <a:lnTo>
                  <a:pt x="278561" y="85178"/>
                </a:lnTo>
                <a:lnTo>
                  <a:pt x="279412" y="82943"/>
                </a:lnTo>
                <a:lnTo>
                  <a:pt x="279463" y="82588"/>
                </a:lnTo>
                <a:lnTo>
                  <a:pt x="278815" y="82943"/>
                </a:lnTo>
                <a:lnTo>
                  <a:pt x="276809" y="83934"/>
                </a:lnTo>
                <a:lnTo>
                  <a:pt x="276987" y="83934"/>
                </a:lnTo>
                <a:lnTo>
                  <a:pt x="276237" y="86169"/>
                </a:lnTo>
                <a:lnTo>
                  <a:pt x="275844" y="86169"/>
                </a:lnTo>
                <a:lnTo>
                  <a:pt x="274104" y="85178"/>
                </a:lnTo>
                <a:lnTo>
                  <a:pt x="273685" y="84658"/>
                </a:lnTo>
                <a:lnTo>
                  <a:pt x="272376" y="82588"/>
                </a:lnTo>
                <a:lnTo>
                  <a:pt x="271653" y="80314"/>
                </a:lnTo>
                <a:lnTo>
                  <a:pt x="271551" y="80010"/>
                </a:lnTo>
                <a:lnTo>
                  <a:pt x="270776" y="80010"/>
                </a:lnTo>
                <a:lnTo>
                  <a:pt x="269240" y="80010"/>
                </a:lnTo>
                <a:lnTo>
                  <a:pt x="268998" y="81280"/>
                </a:lnTo>
                <a:lnTo>
                  <a:pt x="268909" y="81762"/>
                </a:lnTo>
                <a:lnTo>
                  <a:pt x="268808" y="82270"/>
                </a:lnTo>
                <a:lnTo>
                  <a:pt x="268744" y="82588"/>
                </a:lnTo>
                <a:lnTo>
                  <a:pt x="267957" y="84632"/>
                </a:lnTo>
                <a:lnTo>
                  <a:pt x="267957" y="85686"/>
                </a:lnTo>
                <a:lnTo>
                  <a:pt x="267652" y="86169"/>
                </a:lnTo>
                <a:lnTo>
                  <a:pt x="267957" y="85686"/>
                </a:lnTo>
                <a:lnTo>
                  <a:pt x="267957" y="84632"/>
                </a:lnTo>
                <a:lnTo>
                  <a:pt x="267627" y="85178"/>
                </a:lnTo>
                <a:lnTo>
                  <a:pt x="265734" y="86169"/>
                </a:lnTo>
                <a:lnTo>
                  <a:pt x="265341" y="86169"/>
                </a:lnTo>
                <a:lnTo>
                  <a:pt x="264769" y="82943"/>
                </a:lnTo>
                <a:lnTo>
                  <a:pt x="264706" y="82588"/>
                </a:lnTo>
                <a:lnTo>
                  <a:pt x="262902" y="78854"/>
                </a:lnTo>
                <a:lnTo>
                  <a:pt x="262750" y="78854"/>
                </a:lnTo>
                <a:lnTo>
                  <a:pt x="265264" y="76314"/>
                </a:lnTo>
                <a:lnTo>
                  <a:pt x="265531" y="76314"/>
                </a:lnTo>
                <a:lnTo>
                  <a:pt x="266992" y="77470"/>
                </a:lnTo>
                <a:lnTo>
                  <a:pt x="267995" y="78486"/>
                </a:lnTo>
                <a:lnTo>
                  <a:pt x="267360" y="77470"/>
                </a:lnTo>
                <a:lnTo>
                  <a:pt x="267627" y="76568"/>
                </a:lnTo>
                <a:lnTo>
                  <a:pt x="267690" y="76314"/>
                </a:lnTo>
                <a:lnTo>
                  <a:pt x="267855" y="76314"/>
                </a:lnTo>
                <a:lnTo>
                  <a:pt x="267703" y="76212"/>
                </a:lnTo>
                <a:lnTo>
                  <a:pt x="268465" y="73660"/>
                </a:lnTo>
                <a:lnTo>
                  <a:pt x="267563" y="73660"/>
                </a:lnTo>
                <a:lnTo>
                  <a:pt x="267817" y="74930"/>
                </a:lnTo>
                <a:lnTo>
                  <a:pt x="267804" y="75107"/>
                </a:lnTo>
                <a:lnTo>
                  <a:pt x="267677" y="76200"/>
                </a:lnTo>
                <a:lnTo>
                  <a:pt x="264121" y="73660"/>
                </a:lnTo>
                <a:lnTo>
                  <a:pt x="264617" y="73444"/>
                </a:lnTo>
                <a:lnTo>
                  <a:pt x="264731" y="69850"/>
                </a:lnTo>
                <a:lnTo>
                  <a:pt x="264769" y="68668"/>
                </a:lnTo>
                <a:lnTo>
                  <a:pt x="265391" y="64871"/>
                </a:lnTo>
                <a:lnTo>
                  <a:pt x="265099" y="64871"/>
                </a:lnTo>
                <a:lnTo>
                  <a:pt x="269240" y="63500"/>
                </a:lnTo>
                <a:lnTo>
                  <a:pt x="269163" y="68808"/>
                </a:lnTo>
                <a:lnTo>
                  <a:pt x="267639" y="71120"/>
                </a:lnTo>
                <a:lnTo>
                  <a:pt x="265176" y="73190"/>
                </a:lnTo>
                <a:lnTo>
                  <a:pt x="269735" y="71120"/>
                </a:lnTo>
                <a:lnTo>
                  <a:pt x="269849" y="69469"/>
                </a:lnTo>
                <a:lnTo>
                  <a:pt x="269951" y="68033"/>
                </a:lnTo>
                <a:lnTo>
                  <a:pt x="269989" y="67475"/>
                </a:lnTo>
                <a:lnTo>
                  <a:pt x="270421" y="67475"/>
                </a:lnTo>
                <a:lnTo>
                  <a:pt x="273380" y="68668"/>
                </a:lnTo>
                <a:lnTo>
                  <a:pt x="273164" y="68668"/>
                </a:lnTo>
                <a:lnTo>
                  <a:pt x="273177" y="71120"/>
                </a:lnTo>
                <a:lnTo>
                  <a:pt x="275412" y="73660"/>
                </a:lnTo>
                <a:lnTo>
                  <a:pt x="275056" y="76314"/>
                </a:lnTo>
                <a:lnTo>
                  <a:pt x="274777" y="76314"/>
                </a:lnTo>
                <a:lnTo>
                  <a:pt x="271830" y="77470"/>
                </a:lnTo>
                <a:lnTo>
                  <a:pt x="271246" y="78854"/>
                </a:lnTo>
                <a:lnTo>
                  <a:pt x="273189" y="78854"/>
                </a:lnTo>
                <a:lnTo>
                  <a:pt x="275043" y="77470"/>
                </a:lnTo>
                <a:lnTo>
                  <a:pt x="276098" y="75107"/>
                </a:lnTo>
                <a:lnTo>
                  <a:pt x="276174" y="74930"/>
                </a:lnTo>
                <a:lnTo>
                  <a:pt x="278015" y="76314"/>
                </a:lnTo>
                <a:lnTo>
                  <a:pt x="278663" y="77470"/>
                </a:lnTo>
                <a:lnTo>
                  <a:pt x="280149" y="78854"/>
                </a:lnTo>
                <a:lnTo>
                  <a:pt x="280022" y="78854"/>
                </a:lnTo>
                <a:lnTo>
                  <a:pt x="279654" y="81280"/>
                </a:lnTo>
                <a:lnTo>
                  <a:pt x="279577" y="81762"/>
                </a:lnTo>
                <a:lnTo>
                  <a:pt x="279488" y="82423"/>
                </a:lnTo>
                <a:lnTo>
                  <a:pt x="279654" y="82270"/>
                </a:lnTo>
                <a:lnTo>
                  <a:pt x="280035" y="81280"/>
                </a:lnTo>
                <a:lnTo>
                  <a:pt x="282105" y="81280"/>
                </a:lnTo>
                <a:lnTo>
                  <a:pt x="281609" y="78854"/>
                </a:lnTo>
                <a:lnTo>
                  <a:pt x="281762" y="78854"/>
                </a:lnTo>
                <a:lnTo>
                  <a:pt x="284187" y="78854"/>
                </a:lnTo>
                <a:lnTo>
                  <a:pt x="284302" y="77774"/>
                </a:lnTo>
                <a:lnTo>
                  <a:pt x="284416" y="76568"/>
                </a:lnTo>
                <a:lnTo>
                  <a:pt x="284441" y="76314"/>
                </a:lnTo>
                <a:lnTo>
                  <a:pt x="285432" y="74930"/>
                </a:lnTo>
                <a:lnTo>
                  <a:pt x="287909" y="74930"/>
                </a:lnTo>
                <a:lnTo>
                  <a:pt x="288810" y="77470"/>
                </a:lnTo>
                <a:lnTo>
                  <a:pt x="291007" y="78854"/>
                </a:lnTo>
                <a:lnTo>
                  <a:pt x="290817" y="78854"/>
                </a:lnTo>
                <a:lnTo>
                  <a:pt x="290664" y="80010"/>
                </a:lnTo>
                <a:lnTo>
                  <a:pt x="290614" y="80314"/>
                </a:lnTo>
                <a:lnTo>
                  <a:pt x="290830" y="80010"/>
                </a:lnTo>
                <a:lnTo>
                  <a:pt x="293331" y="80010"/>
                </a:lnTo>
                <a:lnTo>
                  <a:pt x="293166" y="78854"/>
                </a:lnTo>
                <a:lnTo>
                  <a:pt x="294703" y="78854"/>
                </a:lnTo>
                <a:lnTo>
                  <a:pt x="294474" y="77774"/>
                </a:lnTo>
                <a:lnTo>
                  <a:pt x="294411" y="77470"/>
                </a:lnTo>
                <a:lnTo>
                  <a:pt x="294208" y="76568"/>
                </a:lnTo>
                <a:lnTo>
                  <a:pt x="294157" y="76314"/>
                </a:lnTo>
                <a:lnTo>
                  <a:pt x="294322" y="76314"/>
                </a:lnTo>
                <a:lnTo>
                  <a:pt x="296240" y="77470"/>
                </a:lnTo>
                <a:lnTo>
                  <a:pt x="295617" y="80010"/>
                </a:lnTo>
                <a:lnTo>
                  <a:pt x="297383" y="80010"/>
                </a:lnTo>
                <a:lnTo>
                  <a:pt x="297192" y="81280"/>
                </a:lnTo>
                <a:lnTo>
                  <a:pt x="297116" y="81762"/>
                </a:lnTo>
                <a:lnTo>
                  <a:pt x="297002" y="82588"/>
                </a:lnTo>
                <a:lnTo>
                  <a:pt x="294805" y="82588"/>
                </a:lnTo>
                <a:lnTo>
                  <a:pt x="293979" y="81762"/>
                </a:lnTo>
                <a:lnTo>
                  <a:pt x="293928" y="82588"/>
                </a:lnTo>
                <a:lnTo>
                  <a:pt x="296443" y="83934"/>
                </a:lnTo>
                <a:lnTo>
                  <a:pt x="296227" y="83934"/>
                </a:lnTo>
                <a:lnTo>
                  <a:pt x="296138" y="84658"/>
                </a:lnTo>
                <a:lnTo>
                  <a:pt x="296075" y="85178"/>
                </a:lnTo>
                <a:lnTo>
                  <a:pt x="295948" y="86169"/>
                </a:lnTo>
                <a:lnTo>
                  <a:pt x="296354" y="85686"/>
                </a:lnTo>
                <a:lnTo>
                  <a:pt x="296913" y="85178"/>
                </a:lnTo>
                <a:lnTo>
                  <a:pt x="297053" y="85178"/>
                </a:lnTo>
                <a:lnTo>
                  <a:pt x="298373" y="87630"/>
                </a:lnTo>
                <a:lnTo>
                  <a:pt x="299758" y="91668"/>
                </a:lnTo>
                <a:lnTo>
                  <a:pt x="299580" y="91668"/>
                </a:lnTo>
                <a:lnTo>
                  <a:pt x="298754" y="93522"/>
                </a:lnTo>
                <a:lnTo>
                  <a:pt x="298640" y="93789"/>
                </a:lnTo>
                <a:lnTo>
                  <a:pt x="298551" y="93980"/>
                </a:lnTo>
                <a:lnTo>
                  <a:pt x="295579" y="93980"/>
                </a:lnTo>
                <a:lnTo>
                  <a:pt x="294601" y="93129"/>
                </a:lnTo>
                <a:lnTo>
                  <a:pt x="294792" y="93522"/>
                </a:lnTo>
                <a:lnTo>
                  <a:pt x="297002" y="96520"/>
                </a:lnTo>
                <a:lnTo>
                  <a:pt x="292265" y="93980"/>
                </a:lnTo>
                <a:lnTo>
                  <a:pt x="289775" y="91668"/>
                </a:lnTo>
                <a:lnTo>
                  <a:pt x="288175" y="91668"/>
                </a:lnTo>
                <a:lnTo>
                  <a:pt x="292925" y="96520"/>
                </a:lnTo>
                <a:lnTo>
                  <a:pt x="297141" y="99148"/>
                </a:lnTo>
                <a:lnTo>
                  <a:pt x="296951" y="99148"/>
                </a:lnTo>
                <a:lnTo>
                  <a:pt x="296278" y="100330"/>
                </a:lnTo>
                <a:lnTo>
                  <a:pt x="290703" y="96520"/>
                </a:lnTo>
                <a:lnTo>
                  <a:pt x="293154" y="100330"/>
                </a:lnTo>
                <a:lnTo>
                  <a:pt x="286524" y="101612"/>
                </a:lnTo>
                <a:lnTo>
                  <a:pt x="286435" y="100330"/>
                </a:lnTo>
                <a:lnTo>
                  <a:pt x="286308" y="98818"/>
                </a:lnTo>
                <a:lnTo>
                  <a:pt x="286219" y="97523"/>
                </a:lnTo>
                <a:lnTo>
                  <a:pt x="286092" y="95973"/>
                </a:lnTo>
                <a:lnTo>
                  <a:pt x="286042" y="95250"/>
                </a:lnTo>
                <a:lnTo>
                  <a:pt x="282346" y="92710"/>
                </a:lnTo>
                <a:lnTo>
                  <a:pt x="280035" y="92710"/>
                </a:lnTo>
                <a:lnTo>
                  <a:pt x="279514" y="92710"/>
                </a:lnTo>
                <a:lnTo>
                  <a:pt x="279031" y="95123"/>
                </a:lnTo>
                <a:lnTo>
                  <a:pt x="278955" y="95542"/>
                </a:lnTo>
                <a:lnTo>
                  <a:pt x="278866" y="95973"/>
                </a:lnTo>
                <a:lnTo>
                  <a:pt x="278752" y="96520"/>
                </a:lnTo>
                <a:lnTo>
                  <a:pt x="278676" y="96913"/>
                </a:lnTo>
                <a:lnTo>
                  <a:pt x="278549" y="97523"/>
                </a:lnTo>
                <a:lnTo>
                  <a:pt x="278498" y="97790"/>
                </a:lnTo>
                <a:lnTo>
                  <a:pt x="276555" y="97790"/>
                </a:lnTo>
                <a:lnTo>
                  <a:pt x="277050" y="99974"/>
                </a:lnTo>
                <a:lnTo>
                  <a:pt x="277139" y="100330"/>
                </a:lnTo>
                <a:lnTo>
                  <a:pt x="277215" y="100698"/>
                </a:lnTo>
                <a:lnTo>
                  <a:pt x="277304" y="101079"/>
                </a:lnTo>
                <a:lnTo>
                  <a:pt x="277469" y="100698"/>
                </a:lnTo>
                <a:lnTo>
                  <a:pt x="277596" y="100507"/>
                </a:lnTo>
                <a:lnTo>
                  <a:pt x="277723" y="100330"/>
                </a:lnTo>
                <a:lnTo>
                  <a:pt x="279031" y="101079"/>
                </a:lnTo>
                <a:lnTo>
                  <a:pt x="278930" y="100698"/>
                </a:lnTo>
                <a:lnTo>
                  <a:pt x="278828" y="100330"/>
                </a:lnTo>
                <a:lnTo>
                  <a:pt x="278574" y="99326"/>
                </a:lnTo>
                <a:lnTo>
                  <a:pt x="278523" y="99148"/>
                </a:lnTo>
                <a:lnTo>
                  <a:pt x="278752" y="98818"/>
                </a:lnTo>
                <a:lnTo>
                  <a:pt x="279844" y="97790"/>
                </a:lnTo>
                <a:lnTo>
                  <a:pt x="279908" y="95250"/>
                </a:lnTo>
                <a:lnTo>
                  <a:pt x="280809" y="95250"/>
                </a:lnTo>
                <a:lnTo>
                  <a:pt x="282587" y="96520"/>
                </a:lnTo>
                <a:lnTo>
                  <a:pt x="284924" y="97790"/>
                </a:lnTo>
                <a:lnTo>
                  <a:pt x="285356" y="99974"/>
                </a:lnTo>
                <a:lnTo>
                  <a:pt x="285432" y="100330"/>
                </a:lnTo>
                <a:lnTo>
                  <a:pt x="282371" y="101612"/>
                </a:lnTo>
                <a:lnTo>
                  <a:pt x="279781" y="100330"/>
                </a:lnTo>
                <a:lnTo>
                  <a:pt x="282346" y="104140"/>
                </a:lnTo>
                <a:lnTo>
                  <a:pt x="280403" y="102870"/>
                </a:lnTo>
                <a:lnTo>
                  <a:pt x="279831" y="102298"/>
                </a:lnTo>
                <a:lnTo>
                  <a:pt x="279742" y="102870"/>
                </a:lnTo>
                <a:lnTo>
                  <a:pt x="279666" y="103390"/>
                </a:lnTo>
                <a:lnTo>
                  <a:pt x="279539" y="104140"/>
                </a:lnTo>
                <a:lnTo>
                  <a:pt x="281584" y="104140"/>
                </a:lnTo>
                <a:lnTo>
                  <a:pt x="281686" y="105422"/>
                </a:lnTo>
                <a:lnTo>
                  <a:pt x="281787" y="106845"/>
                </a:lnTo>
                <a:lnTo>
                  <a:pt x="279844" y="106845"/>
                </a:lnTo>
                <a:lnTo>
                  <a:pt x="279920" y="107759"/>
                </a:lnTo>
                <a:lnTo>
                  <a:pt x="280009" y="108978"/>
                </a:lnTo>
                <a:lnTo>
                  <a:pt x="282270" y="107950"/>
                </a:lnTo>
                <a:lnTo>
                  <a:pt x="282333" y="106845"/>
                </a:lnTo>
                <a:lnTo>
                  <a:pt x="281952" y="106845"/>
                </a:lnTo>
                <a:lnTo>
                  <a:pt x="284975" y="105613"/>
                </a:lnTo>
                <a:lnTo>
                  <a:pt x="284086" y="102298"/>
                </a:lnTo>
                <a:lnTo>
                  <a:pt x="284035" y="102133"/>
                </a:lnTo>
                <a:lnTo>
                  <a:pt x="283921" y="101714"/>
                </a:lnTo>
                <a:lnTo>
                  <a:pt x="285940" y="101714"/>
                </a:lnTo>
                <a:lnTo>
                  <a:pt x="286537" y="101714"/>
                </a:lnTo>
                <a:lnTo>
                  <a:pt x="290982" y="101714"/>
                </a:lnTo>
                <a:lnTo>
                  <a:pt x="296227" y="102870"/>
                </a:lnTo>
                <a:lnTo>
                  <a:pt x="294830" y="101714"/>
                </a:lnTo>
                <a:lnTo>
                  <a:pt x="294513" y="101714"/>
                </a:lnTo>
                <a:lnTo>
                  <a:pt x="296811" y="100330"/>
                </a:lnTo>
                <a:lnTo>
                  <a:pt x="298792" y="99148"/>
                </a:lnTo>
                <a:lnTo>
                  <a:pt x="298996" y="99148"/>
                </a:lnTo>
                <a:lnTo>
                  <a:pt x="299821" y="100330"/>
                </a:lnTo>
                <a:lnTo>
                  <a:pt x="299948" y="100507"/>
                </a:lnTo>
                <a:lnTo>
                  <a:pt x="300469" y="97790"/>
                </a:lnTo>
                <a:lnTo>
                  <a:pt x="299326" y="96520"/>
                </a:lnTo>
                <a:lnTo>
                  <a:pt x="301866" y="96520"/>
                </a:lnTo>
                <a:lnTo>
                  <a:pt x="302526" y="93980"/>
                </a:lnTo>
                <a:lnTo>
                  <a:pt x="302641" y="93522"/>
                </a:lnTo>
                <a:lnTo>
                  <a:pt x="302742" y="93129"/>
                </a:lnTo>
                <a:lnTo>
                  <a:pt x="302844" y="92710"/>
                </a:lnTo>
                <a:lnTo>
                  <a:pt x="302895" y="92532"/>
                </a:lnTo>
                <a:lnTo>
                  <a:pt x="302996" y="92138"/>
                </a:lnTo>
                <a:lnTo>
                  <a:pt x="303110" y="91668"/>
                </a:lnTo>
                <a:lnTo>
                  <a:pt x="304253" y="91668"/>
                </a:lnTo>
                <a:lnTo>
                  <a:pt x="307644" y="92417"/>
                </a:lnTo>
                <a:lnTo>
                  <a:pt x="307695" y="92138"/>
                </a:lnTo>
                <a:lnTo>
                  <a:pt x="307771" y="91668"/>
                </a:lnTo>
                <a:lnTo>
                  <a:pt x="307378" y="91668"/>
                </a:lnTo>
                <a:lnTo>
                  <a:pt x="309981" y="90284"/>
                </a:lnTo>
                <a:lnTo>
                  <a:pt x="310197" y="90284"/>
                </a:lnTo>
                <a:lnTo>
                  <a:pt x="310184" y="91122"/>
                </a:lnTo>
                <a:lnTo>
                  <a:pt x="311899" y="90284"/>
                </a:lnTo>
                <a:lnTo>
                  <a:pt x="314528" y="89014"/>
                </a:lnTo>
                <a:lnTo>
                  <a:pt x="316115" y="86169"/>
                </a:lnTo>
                <a:lnTo>
                  <a:pt x="313994" y="86169"/>
                </a:lnTo>
                <a:lnTo>
                  <a:pt x="314071" y="85178"/>
                </a:lnTo>
                <a:lnTo>
                  <a:pt x="316547" y="85178"/>
                </a:lnTo>
                <a:lnTo>
                  <a:pt x="316318" y="83934"/>
                </a:lnTo>
                <a:lnTo>
                  <a:pt x="317957" y="83934"/>
                </a:lnTo>
                <a:lnTo>
                  <a:pt x="316623" y="87630"/>
                </a:lnTo>
                <a:lnTo>
                  <a:pt x="317106" y="89014"/>
                </a:lnTo>
                <a:lnTo>
                  <a:pt x="314706" y="89014"/>
                </a:lnTo>
                <a:lnTo>
                  <a:pt x="316699" y="93522"/>
                </a:lnTo>
                <a:lnTo>
                  <a:pt x="316826" y="93789"/>
                </a:lnTo>
                <a:lnTo>
                  <a:pt x="316992" y="93522"/>
                </a:lnTo>
                <a:lnTo>
                  <a:pt x="317119" y="92887"/>
                </a:lnTo>
                <a:lnTo>
                  <a:pt x="317157" y="92710"/>
                </a:lnTo>
                <a:lnTo>
                  <a:pt x="318338" y="91668"/>
                </a:lnTo>
                <a:lnTo>
                  <a:pt x="321259" y="91668"/>
                </a:lnTo>
                <a:lnTo>
                  <a:pt x="319252" y="93980"/>
                </a:lnTo>
                <a:lnTo>
                  <a:pt x="318668" y="95123"/>
                </a:lnTo>
                <a:lnTo>
                  <a:pt x="318604" y="95250"/>
                </a:lnTo>
                <a:lnTo>
                  <a:pt x="316941" y="93980"/>
                </a:lnTo>
                <a:lnTo>
                  <a:pt x="316941" y="99974"/>
                </a:lnTo>
                <a:lnTo>
                  <a:pt x="319112" y="95250"/>
                </a:lnTo>
                <a:lnTo>
                  <a:pt x="319697" y="93980"/>
                </a:lnTo>
                <a:lnTo>
                  <a:pt x="323608" y="91668"/>
                </a:lnTo>
                <a:lnTo>
                  <a:pt x="324180" y="91668"/>
                </a:lnTo>
                <a:lnTo>
                  <a:pt x="328002" y="96520"/>
                </a:lnTo>
                <a:lnTo>
                  <a:pt x="328637" y="96520"/>
                </a:lnTo>
                <a:lnTo>
                  <a:pt x="328244" y="98526"/>
                </a:lnTo>
                <a:lnTo>
                  <a:pt x="328193" y="98818"/>
                </a:lnTo>
                <a:lnTo>
                  <a:pt x="328066" y="99326"/>
                </a:lnTo>
                <a:lnTo>
                  <a:pt x="327875" y="99974"/>
                </a:lnTo>
                <a:lnTo>
                  <a:pt x="327774" y="100330"/>
                </a:lnTo>
                <a:lnTo>
                  <a:pt x="327660" y="100698"/>
                </a:lnTo>
                <a:lnTo>
                  <a:pt x="327545" y="101079"/>
                </a:lnTo>
                <a:lnTo>
                  <a:pt x="327482" y="101307"/>
                </a:lnTo>
                <a:lnTo>
                  <a:pt x="334035" y="100330"/>
                </a:lnTo>
                <a:lnTo>
                  <a:pt x="332168" y="103390"/>
                </a:lnTo>
                <a:lnTo>
                  <a:pt x="336638" y="100698"/>
                </a:lnTo>
                <a:lnTo>
                  <a:pt x="334810" y="100330"/>
                </a:lnTo>
                <a:lnTo>
                  <a:pt x="335026" y="99326"/>
                </a:lnTo>
                <a:lnTo>
                  <a:pt x="335064" y="99148"/>
                </a:lnTo>
                <a:lnTo>
                  <a:pt x="335343" y="97790"/>
                </a:lnTo>
                <a:lnTo>
                  <a:pt x="333400" y="99148"/>
                </a:lnTo>
                <a:lnTo>
                  <a:pt x="331660" y="99148"/>
                </a:lnTo>
                <a:lnTo>
                  <a:pt x="332828" y="97523"/>
                </a:lnTo>
                <a:lnTo>
                  <a:pt x="330949" y="95250"/>
                </a:lnTo>
                <a:lnTo>
                  <a:pt x="332943" y="95250"/>
                </a:lnTo>
                <a:lnTo>
                  <a:pt x="333273" y="93980"/>
                </a:lnTo>
                <a:lnTo>
                  <a:pt x="330174" y="93980"/>
                </a:lnTo>
                <a:lnTo>
                  <a:pt x="328358" y="91668"/>
                </a:lnTo>
                <a:lnTo>
                  <a:pt x="327977" y="91668"/>
                </a:lnTo>
                <a:lnTo>
                  <a:pt x="330314" y="89014"/>
                </a:lnTo>
                <a:lnTo>
                  <a:pt x="330187" y="85331"/>
                </a:lnTo>
                <a:lnTo>
                  <a:pt x="330174" y="85178"/>
                </a:lnTo>
                <a:lnTo>
                  <a:pt x="330454" y="85178"/>
                </a:lnTo>
                <a:lnTo>
                  <a:pt x="333844" y="86169"/>
                </a:lnTo>
                <a:lnTo>
                  <a:pt x="334111" y="86169"/>
                </a:lnTo>
                <a:lnTo>
                  <a:pt x="331901" y="85178"/>
                </a:lnTo>
                <a:lnTo>
                  <a:pt x="331673" y="85178"/>
                </a:lnTo>
                <a:lnTo>
                  <a:pt x="332384" y="83934"/>
                </a:lnTo>
                <a:lnTo>
                  <a:pt x="333590" y="82943"/>
                </a:lnTo>
                <a:lnTo>
                  <a:pt x="334048" y="82588"/>
                </a:lnTo>
                <a:lnTo>
                  <a:pt x="334721" y="80314"/>
                </a:lnTo>
                <a:lnTo>
                  <a:pt x="334810" y="80010"/>
                </a:lnTo>
                <a:lnTo>
                  <a:pt x="337502" y="81280"/>
                </a:lnTo>
                <a:lnTo>
                  <a:pt x="339293" y="82423"/>
                </a:lnTo>
                <a:lnTo>
                  <a:pt x="338975" y="81280"/>
                </a:lnTo>
                <a:lnTo>
                  <a:pt x="338048" y="80010"/>
                </a:lnTo>
                <a:lnTo>
                  <a:pt x="337197" y="78854"/>
                </a:lnTo>
                <a:lnTo>
                  <a:pt x="337451" y="77774"/>
                </a:lnTo>
                <a:lnTo>
                  <a:pt x="333121" y="78854"/>
                </a:lnTo>
                <a:lnTo>
                  <a:pt x="333514" y="78854"/>
                </a:lnTo>
                <a:lnTo>
                  <a:pt x="331863" y="82270"/>
                </a:lnTo>
                <a:lnTo>
                  <a:pt x="331787" y="82423"/>
                </a:lnTo>
                <a:lnTo>
                  <a:pt x="331711" y="82588"/>
                </a:lnTo>
                <a:lnTo>
                  <a:pt x="330733" y="82588"/>
                </a:lnTo>
                <a:lnTo>
                  <a:pt x="331330" y="77774"/>
                </a:lnTo>
                <a:lnTo>
                  <a:pt x="331381" y="77470"/>
                </a:lnTo>
                <a:lnTo>
                  <a:pt x="331482" y="76568"/>
                </a:lnTo>
                <a:lnTo>
                  <a:pt x="331520" y="76314"/>
                </a:lnTo>
                <a:lnTo>
                  <a:pt x="331762" y="76314"/>
                </a:lnTo>
                <a:lnTo>
                  <a:pt x="334035" y="77470"/>
                </a:lnTo>
                <a:lnTo>
                  <a:pt x="333463" y="76314"/>
                </a:lnTo>
                <a:lnTo>
                  <a:pt x="332867" y="75107"/>
                </a:lnTo>
                <a:lnTo>
                  <a:pt x="332955" y="72390"/>
                </a:lnTo>
                <a:lnTo>
                  <a:pt x="333044" y="71120"/>
                </a:lnTo>
                <a:lnTo>
                  <a:pt x="333133" y="69850"/>
                </a:lnTo>
                <a:lnTo>
                  <a:pt x="334695" y="68668"/>
                </a:lnTo>
                <a:lnTo>
                  <a:pt x="337680" y="68668"/>
                </a:lnTo>
                <a:lnTo>
                  <a:pt x="338645" y="71120"/>
                </a:lnTo>
                <a:lnTo>
                  <a:pt x="340207" y="73660"/>
                </a:lnTo>
                <a:lnTo>
                  <a:pt x="342519" y="73660"/>
                </a:lnTo>
                <a:lnTo>
                  <a:pt x="342620" y="72390"/>
                </a:lnTo>
                <a:lnTo>
                  <a:pt x="342709" y="71120"/>
                </a:lnTo>
                <a:lnTo>
                  <a:pt x="345427" y="71120"/>
                </a:lnTo>
                <a:lnTo>
                  <a:pt x="345541" y="68668"/>
                </a:lnTo>
                <a:lnTo>
                  <a:pt x="345592" y="67475"/>
                </a:lnTo>
                <a:lnTo>
                  <a:pt x="345935" y="67475"/>
                </a:lnTo>
                <a:lnTo>
                  <a:pt x="349935" y="69469"/>
                </a:lnTo>
                <a:lnTo>
                  <a:pt x="349745" y="68808"/>
                </a:lnTo>
                <a:lnTo>
                  <a:pt x="349707" y="68668"/>
                </a:lnTo>
                <a:lnTo>
                  <a:pt x="349859" y="68668"/>
                </a:lnTo>
                <a:lnTo>
                  <a:pt x="347484" y="67475"/>
                </a:lnTo>
                <a:lnTo>
                  <a:pt x="347078" y="67475"/>
                </a:lnTo>
                <a:lnTo>
                  <a:pt x="348234" y="64871"/>
                </a:lnTo>
                <a:lnTo>
                  <a:pt x="350024" y="62230"/>
                </a:lnTo>
                <a:lnTo>
                  <a:pt x="351015" y="59690"/>
                </a:lnTo>
                <a:lnTo>
                  <a:pt x="355320" y="61226"/>
                </a:lnTo>
                <a:lnTo>
                  <a:pt x="355269" y="59690"/>
                </a:lnTo>
                <a:lnTo>
                  <a:pt x="352552" y="59690"/>
                </a:lnTo>
                <a:lnTo>
                  <a:pt x="354596" y="58420"/>
                </a:lnTo>
                <a:lnTo>
                  <a:pt x="361073" y="61849"/>
                </a:lnTo>
                <a:lnTo>
                  <a:pt x="359359" y="58420"/>
                </a:lnTo>
                <a:lnTo>
                  <a:pt x="358724" y="57150"/>
                </a:lnTo>
                <a:lnTo>
                  <a:pt x="352691" y="54610"/>
                </a:lnTo>
                <a:lnTo>
                  <a:pt x="351015" y="54025"/>
                </a:lnTo>
                <a:lnTo>
                  <a:pt x="351015" y="58420"/>
                </a:lnTo>
                <a:lnTo>
                  <a:pt x="349707" y="60960"/>
                </a:lnTo>
                <a:lnTo>
                  <a:pt x="347954" y="62230"/>
                </a:lnTo>
                <a:lnTo>
                  <a:pt x="347129" y="64871"/>
                </a:lnTo>
                <a:lnTo>
                  <a:pt x="345605" y="64871"/>
                </a:lnTo>
                <a:lnTo>
                  <a:pt x="345605" y="66040"/>
                </a:lnTo>
                <a:lnTo>
                  <a:pt x="345351" y="67475"/>
                </a:lnTo>
                <a:lnTo>
                  <a:pt x="345249" y="68033"/>
                </a:lnTo>
                <a:lnTo>
                  <a:pt x="345135" y="68668"/>
                </a:lnTo>
                <a:lnTo>
                  <a:pt x="344995" y="68668"/>
                </a:lnTo>
                <a:lnTo>
                  <a:pt x="342912" y="69850"/>
                </a:lnTo>
                <a:lnTo>
                  <a:pt x="341757" y="72390"/>
                </a:lnTo>
                <a:lnTo>
                  <a:pt x="339178" y="71120"/>
                </a:lnTo>
                <a:lnTo>
                  <a:pt x="339102" y="68668"/>
                </a:lnTo>
                <a:lnTo>
                  <a:pt x="339064" y="67475"/>
                </a:lnTo>
                <a:lnTo>
                  <a:pt x="336296" y="67475"/>
                </a:lnTo>
                <a:lnTo>
                  <a:pt x="336715" y="66040"/>
                </a:lnTo>
                <a:lnTo>
                  <a:pt x="337058" y="64871"/>
                </a:lnTo>
                <a:lnTo>
                  <a:pt x="336067" y="66040"/>
                </a:lnTo>
                <a:lnTo>
                  <a:pt x="334200" y="64871"/>
                </a:lnTo>
                <a:lnTo>
                  <a:pt x="334022" y="64871"/>
                </a:lnTo>
                <a:lnTo>
                  <a:pt x="334187" y="63995"/>
                </a:lnTo>
                <a:lnTo>
                  <a:pt x="334289" y="63500"/>
                </a:lnTo>
                <a:lnTo>
                  <a:pt x="334403" y="62953"/>
                </a:lnTo>
                <a:lnTo>
                  <a:pt x="334492" y="62496"/>
                </a:lnTo>
                <a:lnTo>
                  <a:pt x="334543" y="62230"/>
                </a:lnTo>
                <a:lnTo>
                  <a:pt x="335534" y="59690"/>
                </a:lnTo>
                <a:lnTo>
                  <a:pt x="335584" y="55880"/>
                </a:lnTo>
                <a:lnTo>
                  <a:pt x="336575" y="55880"/>
                </a:lnTo>
                <a:lnTo>
                  <a:pt x="336499" y="54610"/>
                </a:lnTo>
                <a:lnTo>
                  <a:pt x="336423" y="53340"/>
                </a:lnTo>
                <a:lnTo>
                  <a:pt x="336346" y="52070"/>
                </a:lnTo>
                <a:lnTo>
                  <a:pt x="339115" y="52070"/>
                </a:lnTo>
                <a:lnTo>
                  <a:pt x="340804" y="53340"/>
                </a:lnTo>
                <a:lnTo>
                  <a:pt x="343293" y="53340"/>
                </a:lnTo>
                <a:lnTo>
                  <a:pt x="343585" y="55880"/>
                </a:lnTo>
                <a:lnTo>
                  <a:pt x="341960" y="57150"/>
                </a:lnTo>
                <a:lnTo>
                  <a:pt x="340982" y="58420"/>
                </a:lnTo>
                <a:lnTo>
                  <a:pt x="338048" y="56730"/>
                </a:lnTo>
                <a:lnTo>
                  <a:pt x="338442" y="58420"/>
                </a:lnTo>
                <a:lnTo>
                  <a:pt x="339432" y="59690"/>
                </a:lnTo>
                <a:lnTo>
                  <a:pt x="339356" y="60960"/>
                </a:lnTo>
                <a:lnTo>
                  <a:pt x="339305" y="61849"/>
                </a:lnTo>
                <a:lnTo>
                  <a:pt x="339940" y="60960"/>
                </a:lnTo>
                <a:lnTo>
                  <a:pt x="340982" y="60960"/>
                </a:lnTo>
                <a:lnTo>
                  <a:pt x="343357" y="62230"/>
                </a:lnTo>
                <a:lnTo>
                  <a:pt x="343712" y="63500"/>
                </a:lnTo>
                <a:lnTo>
                  <a:pt x="343763" y="63665"/>
                </a:lnTo>
                <a:lnTo>
                  <a:pt x="343852" y="63995"/>
                </a:lnTo>
                <a:lnTo>
                  <a:pt x="344195" y="64871"/>
                </a:lnTo>
                <a:lnTo>
                  <a:pt x="345605" y="66040"/>
                </a:lnTo>
                <a:lnTo>
                  <a:pt x="345605" y="64871"/>
                </a:lnTo>
                <a:lnTo>
                  <a:pt x="344919" y="64871"/>
                </a:lnTo>
                <a:lnTo>
                  <a:pt x="344119" y="62496"/>
                </a:lnTo>
                <a:lnTo>
                  <a:pt x="344030" y="62230"/>
                </a:lnTo>
                <a:lnTo>
                  <a:pt x="341757" y="60960"/>
                </a:lnTo>
                <a:lnTo>
                  <a:pt x="341845" y="59690"/>
                </a:lnTo>
                <a:lnTo>
                  <a:pt x="341934" y="58420"/>
                </a:lnTo>
                <a:lnTo>
                  <a:pt x="344652" y="57150"/>
                </a:lnTo>
                <a:lnTo>
                  <a:pt x="344754" y="55880"/>
                </a:lnTo>
                <a:lnTo>
                  <a:pt x="344843" y="54610"/>
                </a:lnTo>
                <a:lnTo>
                  <a:pt x="348094" y="54610"/>
                </a:lnTo>
                <a:lnTo>
                  <a:pt x="348640" y="56730"/>
                </a:lnTo>
                <a:lnTo>
                  <a:pt x="348742" y="57150"/>
                </a:lnTo>
                <a:lnTo>
                  <a:pt x="351015" y="58420"/>
                </a:lnTo>
                <a:lnTo>
                  <a:pt x="351015" y="54025"/>
                </a:lnTo>
                <a:lnTo>
                  <a:pt x="345490" y="52070"/>
                </a:lnTo>
                <a:lnTo>
                  <a:pt x="341528" y="50800"/>
                </a:lnTo>
                <a:lnTo>
                  <a:pt x="337578" y="49530"/>
                </a:lnTo>
                <a:lnTo>
                  <a:pt x="334035" y="48983"/>
                </a:lnTo>
                <a:lnTo>
                  <a:pt x="334035" y="50800"/>
                </a:lnTo>
                <a:lnTo>
                  <a:pt x="332740" y="60960"/>
                </a:lnTo>
                <a:lnTo>
                  <a:pt x="331076" y="71120"/>
                </a:lnTo>
                <a:lnTo>
                  <a:pt x="328968" y="80010"/>
                </a:lnTo>
                <a:lnTo>
                  <a:pt x="326326" y="88912"/>
                </a:lnTo>
                <a:lnTo>
                  <a:pt x="326212" y="86575"/>
                </a:lnTo>
                <a:lnTo>
                  <a:pt x="326199" y="86169"/>
                </a:lnTo>
                <a:lnTo>
                  <a:pt x="326085" y="83934"/>
                </a:lnTo>
                <a:lnTo>
                  <a:pt x="326021" y="82588"/>
                </a:lnTo>
                <a:lnTo>
                  <a:pt x="325958" y="81280"/>
                </a:lnTo>
                <a:lnTo>
                  <a:pt x="325894" y="80010"/>
                </a:lnTo>
                <a:lnTo>
                  <a:pt x="327190" y="71120"/>
                </a:lnTo>
                <a:lnTo>
                  <a:pt x="327418" y="69850"/>
                </a:lnTo>
                <a:lnTo>
                  <a:pt x="327494" y="69469"/>
                </a:lnTo>
                <a:lnTo>
                  <a:pt x="327609" y="68808"/>
                </a:lnTo>
                <a:lnTo>
                  <a:pt x="327634" y="68668"/>
                </a:lnTo>
                <a:lnTo>
                  <a:pt x="327748" y="68033"/>
                </a:lnTo>
                <a:lnTo>
                  <a:pt x="327850" y="67475"/>
                </a:lnTo>
                <a:lnTo>
                  <a:pt x="328472" y="63995"/>
                </a:lnTo>
                <a:lnTo>
                  <a:pt x="328561" y="63500"/>
                </a:lnTo>
                <a:lnTo>
                  <a:pt x="328663" y="62953"/>
                </a:lnTo>
                <a:lnTo>
                  <a:pt x="328739" y="62496"/>
                </a:lnTo>
                <a:lnTo>
                  <a:pt x="328853" y="61849"/>
                </a:lnTo>
                <a:lnTo>
                  <a:pt x="328968" y="61226"/>
                </a:lnTo>
                <a:lnTo>
                  <a:pt x="329018" y="60960"/>
                </a:lnTo>
                <a:lnTo>
                  <a:pt x="329158" y="59690"/>
                </a:lnTo>
                <a:lnTo>
                  <a:pt x="330174" y="50800"/>
                </a:lnTo>
                <a:lnTo>
                  <a:pt x="334035" y="50800"/>
                </a:lnTo>
                <a:lnTo>
                  <a:pt x="334035" y="48983"/>
                </a:lnTo>
                <a:lnTo>
                  <a:pt x="329412" y="48260"/>
                </a:lnTo>
                <a:lnTo>
                  <a:pt x="326428" y="48260"/>
                </a:lnTo>
                <a:lnTo>
                  <a:pt x="327126" y="53340"/>
                </a:lnTo>
                <a:lnTo>
                  <a:pt x="326859" y="53289"/>
                </a:lnTo>
                <a:lnTo>
                  <a:pt x="326859" y="58420"/>
                </a:lnTo>
                <a:lnTo>
                  <a:pt x="325831" y="58216"/>
                </a:lnTo>
                <a:lnTo>
                  <a:pt x="325831" y="59690"/>
                </a:lnTo>
                <a:lnTo>
                  <a:pt x="325551" y="60960"/>
                </a:lnTo>
                <a:lnTo>
                  <a:pt x="325120" y="60960"/>
                </a:lnTo>
                <a:lnTo>
                  <a:pt x="325120" y="64871"/>
                </a:lnTo>
                <a:lnTo>
                  <a:pt x="324751" y="67475"/>
                </a:lnTo>
                <a:lnTo>
                  <a:pt x="324015" y="67475"/>
                </a:lnTo>
                <a:lnTo>
                  <a:pt x="324015" y="77470"/>
                </a:lnTo>
                <a:lnTo>
                  <a:pt x="323240" y="80010"/>
                </a:lnTo>
                <a:lnTo>
                  <a:pt x="322808" y="80810"/>
                </a:lnTo>
                <a:lnTo>
                  <a:pt x="322808" y="85178"/>
                </a:lnTo>
                <a:lnTo>
                  <a:pt x="321919" y="85178"/>
                </a:lnTo>
                <a:lnTo>
                  <a:pt x="321818" y="85686"/>
                </a:lnTo>
                <a:lnTo>
                  <a:pt x="321729" y="86169"/>
                </a:lnTo>
                <a:lnTo>
                  <a:pt x="320268" y="86169"/>
                </a:lnTo>
                <a:lnTo>
                  <a:pt x="320154" y="82588"/>
                </a:lnTo>
                <a:lnTo>
                  <a:pt x="322465" y="82588"/>
                </a:lnTo>
                <a:lnTo>
                  <a:pt x="322643" y="83934"/>
                </a:lnTo>
                <a:lnTo>
                  <a:pt x="322745" y="84658"/>
                </a:lnTo>
                <a:lnTo>
                  <a:pt x="322808" y="85178"/>
                </a:lnTo>
                <a:lnTo>
                  <a:pt x="322808" y="80810"/>
                </a:lnTo>
                <a:lnTo>
                  <a:pt x="322554" y="81280"/>
                </a:lnTo>
                <a:lnTo>
                  <a:pt x="320154" y="81280"/>
                </a:lnTo>
                <a:lnTo>
                  <a:pt x="320154" y="78854"/>
                </a:lnTo>
                <a:lnTo>
                  <a:pt x="321297" y="78854"/>
                </a:lnTo>
                <a:lnTo>
                  <a:pt x="324015" y="77470"/>
                </a:lnTo>
                <a:lnTo>
                  <a:pt x="324015" y="67475"/>
                </a:lnTo>
                <a:lnTo>
                  <a:pt x="324002" y="69850"/>
                </a:lnTo>
                <a:lnTo>
                  <a:pt x="324002" y="72390"/>
                </a:lnTo>
                <a:lnTo>
                  <a:pt x="321437" y="73660"/>
                </a:lnTo>
                <a:lnTo>
                  <a:pt x="323113" y="73660"/>
                </a:lnTo>
                <a:lnTo>
                  <a:pt x="324002" y="74930"/>
                </a:lnTo>
                <a:lnTo>
                  <a:pt x="323202" y="76314"/>
                </a:lnTo>
                <a:lnTo>
                  <a:pt x="323240" y="77470"/>
                </a:lnTo>
                <a:lnTo>
                  <a:pt x="321614" y="76314"/>
                </a:lnTo>
                <a:lnTo>
                  <a:pt x="319595" y="76314"/>
                </a:lnTo>
                <a:lnTo>
                  <a:pt x="320154" y="73660"/>
                </a:lnTo>
                <a:lnTo>
                  <a:pt x="321437" y="73660"/>
                </a:lnTo>
                <a:lnTo>
                  <a:pt x="321475" y="71120"/>
                </a:lnTo>
                <a:lnTo>
                  <a:pt x="321691" y="69850"/>
                </a:lnTo>
                <a:lnTo>
                  <a:pt x="324002" y="69850"/>
                </a:lnTo>
                <a:lnTo>
                  <a:pt x="324002" y="67475"/>
                </a:lnTo>
                <a:lnTo>
                  <a:pt x="322503" y="67475"/>
                </a:lnTo>
                <a:lnTo>
                  <a:pt x="321335" y="66040"/>
                </a:lnTo>
                <a:lnTo>
                  <a:pt x="321373" y="65747"/>
                </a:lnTo>
                <a:lnTo>
                  <a:pt x="321500" y="64871"/>
                </a:lnTo>
                <a:lnTo>
                  <a:pt x="321627" y="63995"/>
                </a:lnTo>
                <a:lnTo>
                  <a:pt x="321691" y="63500"/>
                </a:lnTo>
                <a:lnTo>
                  <a:pt x="324104" y="63500"/>
                </a:lnTo>
                <a:lnTo>
                  <a:pt x="324497" y="63995"/>
                </a:lnTo>
                <a:lnTo>
                  <a:pt x="325120" y="64871"/>
                </a:lnTo>
                <a:lnTo>
                  <a:pt x="325120" y="60960"/>
                </a:lnTo>
                <a:lnTo>
                  <a:pt x="321691" y="60960"/>
                </a:lnTo>
                <a:lnTo>
                  <a:pt x="321691" y="59690"/>
                </a:lnTo>
                <a:lnTo>
                  <a:pt x="325831" y="59690"/>
                </a:lnTo>
                <a:lnTo>
                  <a:pt x="325831" y="58216"/>
                </a:lnTo>
                <a:lnTo>
                  <a:pt x="320484" y="57150"/>
                </a:lnTo>
                <a:lnTo>
                  <a:pt x="321094" y="55880"/>
                </a:lnTo>
                <a:lnTo>
                  <a:pt x="321691" y="54610"/>
                </a:lnTo>
                <a:lnTo>
                  <a:pt x="322516" y="53340"/>
                </a:lnTo>
                <a:lnTo>
                  <a:pt x="325247" y="54610"/>
                </a:lnTo>
                <a:lnTo>
                  <a:pt x="326326" y="55880"/>
                </a:lnTo>
                <a:lnTo>
                  <a:pt x="326859" y="58420"/>
                </a:lnTo>
                <a:lnTo>
                  <a:pt x="326859" y="53289"/>
                </a:lnTo>
                <a:lnTo>
                  <a:pt x="321691" y="52070"/>
                </a:lnTo>
                <a:lnTo>
                  <a:pt x="321856" y="50800"/>
                </a:lnTo>
                <a:lnTo>
                  <a:pt x="322491" y="45720"/>
                </a:lnTo>
                <a:lnTo>
                  <a:pt x="322897" y="44450"/>
                </a:lnTo>
                <a:lnTo>
                  <a:pt x="324497" y="39370"/>
                </a:lnTo>
                <a:lnTo>
                  <a:pt x="325094" y="34290"/>
                </a:lnTo>
                <a:lnTo>
                  <a:pt x="322465" y="29387"/>
                </a:lnTo>
                <a:lnTo>
                  <a:pt x="322465" y="38100"/>
                </a:lnTo>
                <a:lnTo>
                  <a:pt x="318833" y="44056"/>
                </a:lnTo>
                <a:lnTo>
                  <a:pt x="318833" y="63500"/>
                </a:lnTo>
                <a:lnTo>
                  <a:pt x="317677" y="67475"/>
                </a:lnTo>
                <a:lnTo>
                  <a:pt x="317627" y="67627"/>
                </a:lnTo>
                <a:lnTo>
                  <a:pt x="317512" y="68033"/>
                </a:lnTo>
                <a:lnTo>
                  <a:pt x="317385" y="68808"/>
                </a:lnTo>
                <a:lnTo>
                  <a:pt x="317842" y="71120"/>
                </a:lnTo>
                <a:lnTo>
                  <a:pt x="317119" y="70764"/>
                </a:lnTo>
                <a:lnTo>
                  <a:pt x="317119" y="76314"/>
                </a:lnTo>
                <a:lnTo>
                  <a:pt x="314490" y="76314"/>
                </a:lnTo>
                <a:lnTo>
                  <a:pt x="313994" y="77470"/>
                </a:lnTo>
                <a:lnTo>
                  <a:pt x="315518" y="77470"/>
                </a:lnTo>
                <a:lnTo>
                  <a:pt x="315442" y="80010"/>
                </a:lnTo>
                <a:lnTo>
                  <a:pt x="314452" y="80010"/>
                </a:lnTo>
                <a:lnTo>
                  <a:pt x="315760" y="81280"/>
                </a:lnTo>
                <a:lnTo>
                  <a:pt x="315671" y="81762"/>
                </a:lnTo>
                <a:lnTo>
                  <a:pt x="315569" y="82270"/>
                </a:lnTo>
                <a:lnTo>
                  <a:pt x="315506" y="82588"/>
                </a:lnTo>
                <a:lnTo>
                  <a:pt x="314782" y="83934"/>
                </a:lnTo>
                <a:lnTo>
                  <a:pt x="312432" y="83934"/>
                </a:lnTo>
                <a:lnTo>
                  <a:pt x="312432" y="81280"/>
                </a:lnTo>
                <a:lnTo>
                  <a:pt x="314452" y="80010"/>
                </a:lnTo>
                <a:lnTo>
                  <a:pt x="312648" y="80010"/>
                </a:lnTo>
                <a:lnTo>
                  <a:pt x="311759" y="78854"/>
                </a:lnTo>
                <a:lnTo>
                  <a:pt x="311492" y="77774"/>
                </a:lnTo>
                <a:lnTo>
                  <a:pt x="311442" y="77470"/>
                </a:lnTo>
                <a:lnTo>
                  <a:pt x="312394" y="77470"/>
                </a:lnTo>
                <a:lnTo>
                  <a:pt x="312432" y="76314"/>
                </a:lnTo>
                <a:lnTo>
                  <a:pt x="310070" y="76314"/>
                </a:lnTo>
                <a:lnTo>
                  <a:pt x="311200" y="72656"/>
                </a:lnTo>
                <a:lnTo>
                  <a:pt x="311277" y="72390"/>
                </a:lnTo>
                <a:lnTo>
                  <a:pt x="311670" y="71120"/>
                </a:lnTo>
                <a:lnTo>
                  <a:pt x="315518" y="71120"/>
                </a:lnTo>
                <a:lnTo>
                  <a:pt x="317119" y="76314"/>
                </a:lnTo>
                <a:lnTo>
                  <a:pt x="317119" y="70764"/>
                </a:lnTo>
                <a:lnTo>
                  <a:pt x="315277" y="69850"/>
                </a:lnTo>
                <a:lnTo>
                  <a:pt x="315607" y="68808"/>
                </a:lnTo>
                <a:lnTo>
                  <a:pt x="313982" y="69850"/>
                </a:lnTo>
                <a:lnTo>
                  <a:pt x="311213" y="69850"/>
                </a:lnTo>
                <a:lnTo>
                  <a:pt x="311277" y="69469"/>
                </a:lnTo>
                <a:lnTo>
                  <a:pt x="311391" y="68808"/>
                </a:lnTo>
                <a:lnTo>
                  <a:pt x="311404" y="68668"/>
                </a:lnTo>
                <a:lnTo>
                  <a:pt x="311518" y="68033"/>
                </a:lnTo>
                <a:lnTo>
                  <a:pt x="311607" y="67475"/>
                </a:lnTo>
                <a:lnTo>
                  <a:pt x="311670" y="64871"/>
                </a:lnTo>
                <a:lnTo>
                  <a:pt x="315518" y="64871"/>
                </a:lnTo>
                <a:lnTo>
                  <a:pt x="315595" y="66535"/>
                </a:lnTo>
                <a:lnTo>
                  <a:pt x="315760" y="67475"/>
                </a:lnTo>
                <a:lnTo>
                  <a:pt x="315849" y="68033"/>
                </a:lnTo>
                <a:lnTo>
                  <a:pt x="316852" y="64871"/>
                </a:lnTo>
                <a:lnTo>
                  <a:pt x="317131" y="63995"/>
                </a:lnTo>
                <a:lnTo>
                  <a:pt x="317068" y="60960"/>
                </a:lnTo>
                <a:lnTo>
                  <a:pt x="318833" y="63500"/>
                </a:lnTo>
                <a:lnTo>
                  <a:pt x="318833" y="44056"/>
                </a:lnTo>
                <a:lnTo>
                  <a:pt x="318592" y="44450"/>
                </a:lnTo>
                <a:lnTo>
                  <a:pt x="315671" y="44450"/>
                </a:lnTo>
                <a:lnTo>
                  <a:pt x="315671" y="62230"/>
                </a:lnTo>
                <a:lnTo>
                  <a:pt x="313982" y="62230"/>
                </a:lnTo>
                <a:lnTo>
                  <a:pt x="310692" y="63500"/>
                </a:lnTo>
                <a:lnTo>
                  <a:pt x="310807" y="62496"/>
                </a:lnTo>
                <a:lnTo>
                  <a:pt x="310883" y="61849"/>
                </a:lnTo>
                <a:lnTo>
                  <a:pt x="310984" y="60960"/>
                </a:lnTo>
                <a:lnTo>
                  <a:pt x="311277" y="58420"/>
                </a:lnTo>
                <a:lnTo>
                  <a:pt x="313207" y="57150"/>
                </a:lnTo>
                <a:lnTo>
                  <a:pt x="313829" y="58420"/>
                </a:lnTo>
                <a:lnTo>
                  <a:pt x="315518" y="58420"/>
                </a:lnTo>
                <a:lnTo>
                  <a:pt x="315582" y="59690"/>
                </a:lnTo>
                <a:lnTo>
                  <a:pt x="315671" y="62230"/>
                </a:lnTo>
                <a:lnTo>
                  <a:pt x="315671" y="44450"/>
                </a:lnTo>
                <a:lnTo>
                  <a:pt x="315518" y="44450"/>
                </a:lnTo>
                <a:lnTo>
                  <a:pt x="315518" y="52070"/>
                </a:lnTo>
                <a:lnTo>
                  <a:pt x="315518" y="55880"/>
                </a:lnTo>
                <a:lnTo>
                  <a:pt x="314629" y="54610"/>
                </a:lnTo>
                <a:lnTo>
                  <a:pt x="314147" y="55880"/>
                </a:lnTo>
                <a:lnTo>
                  <a:pt x="311810" y="55880"/>
                </a:lnTo>
                <a:lnTo>
                  <a:pt x="310692" y="54610"/>
                </a:lnTo>
                <a:lnTo>
                  <a:pt x="310794" y="53340"/>
                </a:lnTo>
                <a:lnTo>
                  <a:pt x="310896" y="52070"/>
                </a:lnTo>
                <a:lnTo>
                  <a:pt x="311810" y="50800"/>
                </a:lnTo>
                <a:lnTo>
                  <a:pt x="315518" y="52070"/>
                </a:lnTo>
                <a:lnTo>
                  <a:pt x="315518" y="44450"/>
                </a:lnTo>
                <a:lnTo>
                  <a:pt x="311937" y="44450"/>
                </a:lnTo>
                <a:lnTo>
                  <a:pt x="307568" y="41287"/>
                </a:lnTo>
                <a:lnTo>
                  <a:pt x="307568" y="66040"/>
                </a:lnTo>
                <a:lnTo>
                  <a:pt x="307035" y="66040"/>
                </a:lnTo>
                <a:lnTo>
                  <a:pt x="307035" y="69850"/>
                </a:lnTo>
                <a:lnTo>
                  <a:pt x="307035" y="72390"/>
                </a:lnTo>
                <a:lnTo>
                  <a:pt x="303949" y="72390"/>
                </a:lnTo>
                <a:lnTo>
                  <a:pt x="303593" y="69850"/>
                </a:lnTo>
                <a:lnTo>
                  <a:pt x="304444" y="68808"/>
                </a:lnTo>
                <a:lnTo>
                  <a:pt x="304558" y="68668"/>
                </a:lnTo>
                <a:lnTo>
                  <a:pt x="304787" y="68668"/>
                </a:lnTo>
                <a:lnTo>
                  <a:pt x="307035" y="69850"/>
                </a:lnTo>
                <a:lnTo>
                  <a:pt x="307035" y="66040"/>
                </a:lnTo>
                <a:lnTo>
                  <a:pt x="305739" y="66040"/>
                </a:lnTo>
                <a:lnTo>
                  <a:pt x="303949" y="67322"/>
                </a:lnTo>
                <a:lnTo>
                  <a:pt x="303847" y="66535"/>
                </a:lnTo>
                <a:lnTo>
                  <a:pt x="303733" y="65747"/>
                </a:lnTo>
                <a:lnTo>
                  <a:pt x="303606" y="64871"/>
                </a:lnTo>
                <a:lnTo>
                  <a:pt x="304228" y="63995"/>
                </a:lnTo>
                <a:lnTo>
                  <a:pt x="304622" y="63500"/>
                </a:lnTo>
                <a:lnTo>
                  <a:pt x="307035" y="63500"/>
                </a:lnTo>
                <a:lnTo>
                  <a:pt x="307505" y="65747"/>
                </a:lnTo>
                <a:lnTo>
                  <a:pt x="307568" y="66040"/>
                </a:lnTo>
                <a:lnTo>
                  <a:pt x="307568" y="41287"/>
                </a:lnTo>
                <a:lnTo>
                  <a:pt x="307035" y="40906"/>
                </a:lnTo>
                <a:lnTo>
                  <a:pt x="307035" y="53340"/>
                </a:lnTo>
                <a:lnTo>
                  <a:pt x="307035" y="57150"/>
                </a:lnTo>
                <a:lnTo>
                  <a:pt x="307035" y="59690"/>
                </a:lnTo>
                <a:lnTo>
                  <a:pt x="307035" y="60960"/>
                </a:lnTo>
                <a:lnTo>
                  <a:pt x="303174" y="60960"/>
                </a:lnTo>
                <a:lnTo>
                  <a:pt x="303174" y="88912"/>
                </a:lnTo>
                <a:lnTo>
                  <a:pt x="299783" y="85178"/>
                </a:lnTo>
                <a:lnTo>
                  <a:pt x="299593" y="83934"/>
                </a:lnTo>
                <a:lnTo>
                  <a:pt x="299491" y="82943"/>
                </a:lnTo>
                <a:lnTo>
                  <a:pt x="299453" y="82588"/>
                </a:lnTo>
                <a:lnTo>
                  <a:pt x="299364" y="81762"/>
                </a:lnTo>
                <a:lnTo>
                  <a:pt x="299326" y="81280"/>
                </a:lnTo>
                <a:lnTo>
                  <a:pt x="299224" y="80314"/>
                </a:lnTo>
                <a:lnTo>
                  <a:pt x="299186" y="80010"/>
                </a:lnTo>
                <a:lnTo>
                  <a:pt x="299072" y="78854"/>
                </a:lnTo>
                <a:lnTo>
                  <a:pt x="298970" y="77774"/>
                </a:lnTo>
                <a:lnTo>
                  <a:pt x="298932" y="77470"/>
                </a:lnTo>
                <a:lnTo>
                  <a:pt x="298767" y="76568"/>
                </a:lnTo>
                <a:lnTo>
                  <a:pt x="298716" y="76314"/>
                </a:lnTo>
                <a:lnTo>
                  <a:pt x="297497" y="69850"/>
                </a:lnTo>
                <a:lnTo>
                  <a:pt x="297434" y="69469"/>
                </a:lnTo>
                <a:lnTo>
                  <a:pt x="297307" y="68808"/>
                </a:lnTo>
                <a:lnTo>
                  <a:pt x="297281" y="68668"/>
                </a:lnTo>
                <a:lnTo>
                  <a:pt x="296570" y="64871"/>
                </a:lnTo>
                <a:lnTo>
                  <a:pt x="295846" y="58420"/>
                </a:lnTo>
                <a:lnTo>
                  <a:pt x="295109" y="55194"/>
                </a:lnTo>
                <a:lnTo>
                  <a:pt x="295109" y="73660"/>
                </a:lnTo>
                <a:lnTo>
                  <a:pt x="293217" y="77470"/>
                </a:lnTo>
                <a:lnTo>
                  <a:pt x="289750" y="77470"/>
                </a:lnTo>
                <a:lnTo>
                  <a:pt x="288467" y="75107"/>
                </a:lnTo>
                <a:lnTo>
                  <a:pt x="288366" y="74930"/>
                </a:lnTo>
                <a:lnTo>
                  <a:pt x="286981" y="72390"/>
                </a:lnTo>
                <a:lnTo>
                  <a:pt x="290309" y="72390"/>
                </a:lnTo>
                <a:lnTo>
                  <a:pt x="289991" y="69850"/>
                </a:lnTo>
                <a:lnTo>
                  <a:pt x="289941" y="69469"/>
                </a:lnTo>
                <a:lnTo>
                  <a:pt x="289839" y="68668"/>
                </a:lnTo>
                <a:lnTo>
                  <a:pt x="293192" y="68668"/>
                </a:lnTo>
                <a:lnTo>
                  <a:pt x="294932" y="73190"/>
                </a:lnTo>
                <a:lnTo>
                  <a:pt x="295033" y="73444"/>
                </a:lnTo>
                <a:lnTo>
                  <a:pt x="295109" y="73660"/>
                </a:lnTo>
                <a:lnTo>
                  <a:pt x="295109" y="55194"/>
                </a:lnTo>
                <a:lnTo>
                  <a:pt x="294690" y="53340"/>
                </a:lnTo>
                <a:lnTo>
                  <a:pt x="294487" y="53073"/>
                </a:lnTo>
                <a:lnTo>
                  <a:pt x="294487" y="62230"/>
                </a:lnTo>
                <a:lnTo>
                  <a:pt x="292379" y="64782"/>
                </a:lnTo>
                <a:lnTo>
                  <a:pt x="290830" y="63627"/>
                </a:lnTo>
                <a:lnTo>
                  <a:pt x="290830" y="66040"/>
                </a:lnTo>
                <a:lnTo>
                  <a:pt x="288594" y="71120"/>
                </a:lnTo>
                <a:lnTo>
                  <a:pt x="283591" y="73660"/>
                </a:lnTo>
                <a:lnTo>
                  <a:pt x="281584" y="78752"/>
                </a:lnTo>
                <a:lnTo>
                  <a:pt x="279463" y="77470"/>
                </a:lnTo>
                <a:lnTo>
                  <a:pt x="278460" y="76314"/>
                </a:lnTo>
                <a:lnTo>
                  <a:pt x="278091" y="75107"/>
                </a:lnTo>
                <a:lnTo>
                  <a:pt x="278041" y="74930"/>
                </a:lnTo>
                <a:lnTo>
                  <a:pt x="277723" y="73660"/>
                </a:lnTo>
                <a:lnTo>
                  <a:pt x="278739" y="73660"/>
                </a:lnTo>
                <a:lnTo>
                  <a:pt x="278930" y="74930"/>
                </a:lnTo>
                <a:lnTo>
                  <a:pt x="280035" y="74930"/>
                </a:lnTo>
                <a:lnTo>
                  <a:pt x="278549" y="72390"/>
                </a:lnTo>
                <a:lnTo>
                  <a:pt x="280085" y="72390"/>
                </a:lnTo>
                <a:lnTo>
                  <a:pt x="280085" y="68668"/>
                </a:lnTo>
                <a:lnTo>
                  <a:pt x="280454" y="68668"/>
                </a:lnTo>
                <a:lnTo>
                  <a:pt x="283273" y="69850"/>
                </a:lnTo>
                <a:lnTo>
                  <a:pt x="285432" y="72390"/>
                </a:lnTo>
                <a:lnTo>
                  <a:pt x="285089" y="69850"/>
                </a:lnTo>
                <a:lnTo>
                  <a:pt x="282803" y="68668"/>
                </a:lnTo>
                <a:lnTo>
                  <a:pt x="282181" y="68033"/>
                </a:lnTo>
                <a:lnTo>
                  <a:pt x="281724" y="67475"/>
                </a:lnTo>
                <a:lnTo>
                  <a:pt x="281559" y="67475"/>
                </a:lnTo>
                <a:lnTo>
                  <a:pt x="281736" y="66535"/>
                </a:lnTo>
                <a:lnTo>
                  <a:pt x="281838" y="66040"/>
                </a:lnTo>
                <a:lnTo>
                  <a:pt x="281889" y="65747"/>
                </a:lnTo>
                <a:lnTo>
                  <a:pt x="280225" y="64871"/>
                </a:lnTo>
                <a:lnTo>
                  <a:pt x="280035" y="64871"/>
                </a:lnTo>
                <a:lnTo>
                  <a:pt x="280035" y="68668"/>
                </a:lnTo>
                <a:lnTo>
                  <a:pt x="279857" y="68668"/>
                </a:lnTo>
                <a:lnTo>
                  <a:pt x="278485" y="69850"/>
                </a:lnTo>
                <a:lnTo>
                  <a:pt x="277431" y="71120"/>
                </a:lnTo>
                <a:lnTo>
                  <a:pt x="277190" y="72390"/>
                </a:lnTo>
                <a:lnTo>
                  <a:pt x="277139" y="72656"/>
                </a:lnTo>
                <a:lnTo>
                  <a:pt x="277037" y="73190"/>
                </a:lnTo>
                <a:lnTo>
                  <a:pt x="276948" y="73660"/>
                </a:lnTo>
                <a:lnTo>
                  <a:pt x="274802" y="71120"/>
                </a:lnTo>
                <a:lnTo>
                  <a:pt x="273646" y="68808"/>
                </a:lnTo>
                <a:lnTo>
                  <a:pt x="273583" y="68668"/>
                </a:lnTo>
                <a:lnTo>
                  <a:pt x="272669" y="68033"/>
                </a:lnTo>
                <a:lnTo>
                  <a:pt x="271818" y="67475"/>
                </a:lnTo>
                <a:lnTo>
                  <a:pt x="271526" y="67475"/>
                </a:lnTo>
                <a:lnTo>
                  <a:pt x="271970" y="64871"/>
                </a:lnTo>
                <a:lnTo>
                  <a:pt x="272122" y="63995"/>
                </a:lnTo>
                <a:lnTo>
                  <a:pt x="270002" y="64782"/>
                </a:lnTo>
                <a:lnTo>
                  <a:pt x="269506" y="63665"/>
                </a:lnTo>
                <a:lnTo>
                  <a:pt x="269430" y="63500"/>
                </a:lnTo>
                <a:lnTo>
                  <a:pt x="268427" y="61226"/>
                </a:lnTo>
                <a:lnTo>
                  <a:pt x="268300" y="60960"/>
                </a:lnTo>
                <a:lnTo>
                  <a:pt x="276174" y="58420"/>
                </a:lnTo>
                <a:lnTo>
                  <a:pt x="273913" y="59690"/>
                </a:lnTo>
                <a:lnTo>
                  <a:pt x="273748" y="60960"/>
                </a:lnTo>
                <a:lnTo>
                  <a:pt x="273723" y="61226"/>
                </a:lnTo>
                <a:lnTo>
                  <a:pt x="273596" y="62230"/>
                </a:lnTo>
                <a:lnTo>
                  <a:pt x="273507" y="62953"/>
                </a:lnTo>
                <a:lnTo>
                  <a:pt x="275183" y="62230"/>
                </a:lnTo>
                <a:lnTo>
                  <a:pt x="276174" y="59690"/>
                </a:lnTo>
                <a:lnTo>
                  <a:pt x="277507" y="60960"/>
                </a:lnTo>
                <a:lnTo>
                  <a:pt x="278434" y="62230"/>
                </a:lnTo>
                <a:lnTo>
                  <a:pt x="279260" y="63500"/>
                </a:lnTo>
                <a:lnTo>
                  <a:pt x="281076" y="60960"/>
                </a:lnTo>
                <a:lnTo>
                  <a:pt x="280162" y="59690"/>
                </a:lnTo>
                <a:lnTo>
                  <a:pt x="279234" y="58420"/>
                </a:lnTo>
                <a:lnTo>
                  <a:pt x="278320" y="57150"/>
                </a:lnTo>
                <a:lnTo>
                  <a:pt x="280809" y="54610"/>
                </a:lnTo>
                <a:lnTo>
                  <a:pt x="283819" y="54610"/>
                </a:lnTo>
                <a:lnTo>
                  <a:pt x="283857" y="57150"/>
                </a:lnTo>
                <a:lnTo>
                  <a:pt x="285432" y="59690"/>
                </a:lnTo>
                <a:lnTo>
                  <a:pt x="284289" y="60960"/>
                </a:lnTo>
                <a:lnTo>
                  <a:pt x="283375" y="63500"/>
                </a:lnTo>
                <a:lnTo>
                  <a:pt x="284962" y="63500"/>
                </a:lnTo>
                <a:lnTo>
                  <a:pt x="286207" y="60960"/>
                </a:lnTo>
                <a:lnTo>
                  <a:pt x="288290" y="62230"/>
                </a:lnTo>
                <a:lnTo>
                  <a:pt x="289877" y="63500"/>
                </a:lnTo>
                <a:lnTo>
                  <a:pt x="290715" y="65747"/>
                </a:lnTo>
                <a:lnTo>
                  <a:pt x="290830" y="66040"/>
                </a:lnTo>
                <a:lnTo>
                  <a:pt x="290830" y="63627"/>
                </a:lnTo>
                <a:lnTo>
                  <a:pt x="290677" y="63500"/>
                </a:lnTo>
                <a:lnTo>
                  <a:pt x="288556" y="62230"/>
                </a:lnTo>
                <a:lnTo>
                  <a:pt x="288239" y="61226"/>
                </a:lnTo>
                <a:lnTo>
                  <a:pt x="288150" y="60960"/>
                </a:lnTo>
                <a:lnTo>
                  <a:pt x="287743" y="59690"/>
                </a:lnTo>
                <a:lnTo>
                  <a:pt x="289839" y="58420"/>
                </a:lnTo>
                <a:lnTo>
                  <a:pt x="289725" y="56730"/>
                </a:lnTo>
                <a:lnTo>
                  <a:pt x="289674" y="55880"/>
                </a:lnTo>
                <a:lnTo>
                  <a:pt x="287972" y="55880"/>
                </a:lnTo>
                <a:lnTo>
                  <a:pt x="286981" y="59690"/>
                </a:lnTo>
                <a:lnTo>
                  <a:pt x="285699" y="57150"/>
                </a:lnTo>
                <a:lnTo>
                  <a:pt x="284175" y="55880"/>
                </a:lnTo>
                <a:lnTo>
                  <a:pt x="284035" y="54610"/>
                </a:lnTo>
                <a:lnTo>
                  <a:pt x="283895" y="53340"/>
                </a:lnTo>
                <a:lnTo>
                  <a:pt x="286981" y="53340"/>
                </a:lnTo>
                <a:lnTo>
                  <a:pt x="288518" y="52070"/>
                </a:lnTo>
                <a:lnTo>
                  <a:pt x="291604" y="52070"/>
                </a:lnTo>
                <a:lnTo>
                  <a:pt x="291680" y="53340"/>
                </a:lnTo>
                <a:lnTo>
                  <a:pt x="291757" y="54610"/>
                </a:lnTo>
                <a:lnTo>
                  <a:pt x="291833" y="55880"/>
                </a:lnTo>
                <a:lnTo>
                  <a:pt x="292379" y="55880"/>
                </a:lnTo>
                <a:lnTo>
                  <a:pt x="291884" y="59690"/>
                </a:lnTo>
                <a:lnTo>
                  <a:pt x="294487" y="62230"/>
                </a:lnTo>
                <a:lnTo>
                  <a:pt x="294487" y="53073"/>
                </a:lnTo>
                <a:lnTo>
                  <a:pt x="293763" y="52070"/>
                </a:lnTo>
                <a:lnTo>
                  <a:pt x="294386" y="52070"/>
                </a:lnTo>
                <a:lnTo>
                  <a:pt x="294690" y="50800"/>
                </a:lnTo>
                <a:lnTo>
                  <a:pt x="298551" y="50800"/>
                </a:lnTo>
                <a:lnTo>
                  <a:pt x="299885" y="60960"/>
                </a:lnTo>
                <a:lnTo>
                  <a:pt x="301320" y="72390"/>
                </a:lnTo>
                <a:lnTo>
                  <a:pt x="302171" y="78854"/>
                </a:lnTo>
                <a:lnTo>
                  <a:pt x="302298" y="80010"/>
                </a:lnTo>
                <a:lnTo>
                  <a:pt x="302412" y="81280"/>
                </a:lnTo>
                <a:lnTo>
                  <a:pt x="302463" y="81762"/>
                </a:lnTo>
                <a:lnTo>
                  <a:pt x="302577" y="82943"/>
                </a:lnTo>
                <a:lnTo>
                  <a:pt x="302679" y="83934"/>
                </a:lnTo>
                <a:lnTo>
                  <a:pt x="302806" y="85178"/>
                </a:lnTo>
                <a:lnTo>
                  <a:pt x="302907" y="86169"/>
                </a:lnTo>
                <a:lnTo>
                  <a:pt x="302983" y="86982"/>
                </a:lnTo>
                <a:lnTo>
                  <a:pt x="303072" y="87871"/>
                </a:lnTo>
                <a:lnTo>
                  <a:pt x="303174" y="88912"/>
                </a:lnTo>
                <a:lnTo>
                  <a:pt x="303174" y="60960"/>
                </a:lnTo>
                <a:lnTo>
                  <a:pt x="302679" y="59690"/>
                </a:lnTo>
                <a:lnTo>
                  <a:pt x="306857" y="58420"/>
                </a:lnTo>
                <a:lnTo>
                  <a:pt x="307035" y="59690"/>
                </a:lnTo>
                <a:lnTo>
                  <a:pt x="307035" y="57150"/>
                </a:lnTo>
                <a:lnTo>
                  <a:pt x="301129" y="57150"/>
                </a:lnTo>
                <a:lnTo>
                  <a:pt x="301637" y="54610"/>
                </a:lnTo>
                <a:lnTo>
                  <a:pt x="305231" y="54610"/>
                </a:lnTo>
                <a:lnTo>
                  <a:pt x="307035" y="53340"/>
                </a:lnTo>
                <a:lnTo>
                  <a:pt x="307035" y="40906"/>
                </a:lnTo>
                <a:lnTo>
                  <a:pt x="306679" y="40640"/>
                </a:lnTo>
                <a:lnTo>
                  <a:pt x="306933" y="34290"/>
                </a:lnTo>
                <a:lnTo>
                  <a:pt x="307035" y="31750"/>
                </a:lnTo>
                <a:lnTo>
                  <a:pt x="312496" y="29210"/>
                </a:lnTo>
                <a:lnTo>
                  <a:pt x="317715" y="29210"/>
                </a:lnTo>
                <a:lnTo>
                  <a:pt x="321462" y="33020"/>
                </a:lnTo>
                <a:lnTo>
                  <a:pt x="322465" y="38100"/>
                </a:lnTo>
                <a:lnTo>
                  <a:pt x="322465" y="29387"/>
                </a:lnTo>
                <a:lnTo>
                  <a:pt x="322376" y="29210"/>
                </a:lnTo>
                <a:lnTo>
                  <a:pt x="321691" y="27940"/>
                </a:lnTo>
                <a:lnTo>
                  <a:pt x="322846" y="27940"/>
                </a:lnTo>
                <a:lnTo>
                  <a:pt x="324535" y="29210"/>
                </a:lnTo>
                <a:lnTo>
                  <a:pt x="324777" y="27940"/>
                </a:lnTo>
                <a:lnTo>
                  <a:pt x="323545" y="26670"/>
                </a:lnTo>
                <a:lnTo>
                  <a:pt x="322313" y="25400"/>
                </a:lnTo>
                <a:lnTo>
                  <a:pt x="319316" y="24130"/>
                </a:lnTo>
                <a:lnTo>
                  <a:pt x="318604" y="20320"/>
                </a:lnTo>
                <a:lnTo>
                  <a:pt x="321945" y="20320"/>
                </a:lnTo>
                <a:lnTo>
                  <a:pt x="319341" y="15240"/>
                </a:lnTo>
                <a:lnTo>
                  <a:pt x="315518" y="17780"/>
                </a:lnTo>
                <a:lnTo>
                  <a:pt x="315036" y="21361"/>
                </a:lnTo>
                <a:lnTo>
                  <a:pt x="314998" y="21590"/>
                </a:lnTo>
                <a:lnTo>
                  <a:pt x="318033" y="22860"/>
                </a:lnTo>
                <a:lnTo>
                  <a:pt x="318604" y="26670"/>
                </a:lnTo>
                <a:lnTo>
                  <a:pt x="308584" y="26670"/>
                </a:lnTo>
                <a:lnTo>
                  <a:pt x="309905" y="22860"/>
                </a:lnTo>
                <a:lnTo>
                  <a:pt x="313207" y="20320"/>
                </a:lnTo>
                <a:lnTo>
                  <a:pt x="311670" y="16510"/>
                </a:lnTo>
                <a:lnTo>
                  <a:pt x="307263" y="16510"/>
                </a:lnTo>
                <a:lnTo>
                  <a:pt x="307149" y="19050"/>
                </a:lnTo>
                <a:lnTo>
                  <a:pt x="306717" y="19227"/>
                </a:lnTo>
                <a:lnTo>
                  <a:pt x="308584" y="20320"/>
                </a:lnTo>
                <a:lnTo>
                  <a:pt x="307708" y="24130"/>
                </a:lnTo>
                <a:lnTo>
                  <a:pt x="305346" y="25400"/>
                </a:lnTo>
                <a:lnTo>
                  <a:pt x="303949" y="27940"/>
                </a:lnTo>
                <a:lnTo>
                  <a:pt x="306793" y="27940"/>
                </a:lnTo>
                <a:lnTo>
                  <a:pt x="307035" y="29210"/>
                </a:lnTo>
                <a:lnTo>
                  <a:pt x="303530" y="34290"/>
                </a:lnTo>
                <a:lnTo>
                  <a:pt x="304342" y="39370"/>
                </a:lnTo>
                <a:lnTo>
                  <a:pt x="306120" y="45720"/>
                </a:lnTo>
                <a:lnTo>
                  <a:pt x="305879" y="48260"/>
                </a:lnTo>
                <a:lnTo>
                  <a:pt x="305752" y="49530"/>
                </a:lnTo>
                <a:lnTo>
                  <a:pt x="305625" y="50800"/>
                </a:lnTo>
                <a:lnTo>
                  <a:pt x="305498" y="52070"/>
                </a:lnTo>
                <a:lnTo>
                  <a:pt x="300913" y="53340"/>
                </a:lnTo>
                <a:lnTo>
                  <a:pt x="301536" y="50800"/>
                </a:lnTo>
                <a:lnTo>
                  <a:pt x="302158" y="48260"/>
                </a:lnTo>
                <a:lnTo>
                  <a:pt x="300088" y="48260"/>
                </a:lnTo>
                <a:lnTo>
                  <a:pt x="284899" y="50800"/>
                </a:lnTo>
                <a:lnTo>
                  <a:pt x="272453" y="55880"/>
                </a:lnTo>
                <a:lnTo>
                  <a:pt x="264731" y="63995"/>
                </a:lnTo>
                <a:lnTo>
                  <a:pt x="263956" y="64871"/>
                </a:lnTo>
                <a:lnTo>
                  <a:pt x="260743" y="77470"/>
                </a:lnTo>
                <a:lnTo>
                  <a:pt x="261035" y="80010"/>
                </a:lnTo>
                <a:lnTo>
                  <a:pt x="261073" y="80314"/>
                </a:lnTo>
                <a:lnTo>
                  <a:pt x="261175" y="81280"/>
                </a:lnTo>
                <a:lnTo>
                  <a:pt x="261239" y="81762"/>
                </a:lnTo>
                <a:lnTo>
                  <a:pt x="261315" y="82423"/>
                </a:lnTo>
                <a:lnTo>
                  <a:pt x="261429" y="82943"/>
                </a:lnTo>
                <a:lnTo>
                  <a:pt x="263004" y="89014"/>
                </a:lnTo>
                <a:lnTo>
                  <a:pt x="265176" y="95123"/>
                </a:lnTo>
                <a:lnTo>
                  <a:pt x="270713" y="109054"/>
                </a:lnTo>
                <a:lnTo>
                  <a:pt x="270776" y="109220"/>
                </a:lnTo>
                <a:lnTo>
                  <a:pt x="277075" y="116840"/>
                </a:lnTo>
                <a:lnTo>
                  <a:pt x="279806" y="129400"/>
                </a:lnTo>
                <a:lnTo>
                  <a:pt x="279831" y="129540"/>
                </a:lnTo>
                <a:lnTo>
                  <a:pt x="279958" y="130111"/>
                </a:lnTo>
                <a:lnTo>
                  <a:pt x="280022" y="130962"/>
                </a:lnTo>
                <a:lnTo>
                  <a:pt x="276098" y="137325"/>
                </a:lnTo>
                <a:lnTo>
                  <a:pt x="276364" y="137325"/>
                </a:lnTo>
                <a:lnTo>
                  <a:pt x="280035" y="140970"/>
                </a:lnTo>
                <a:lnTo>
                  <a:pt x="270713" y="147383"/>
                </a:lnTo>
                <a:lnTo>
                  <a:pt x="261124" y="154965"/>
                </a:lnTo>
                <a:lnTo>
                  <a:pt x="250317" y="160147"/>
                </a:lnTo>
                <a:lnTo>
                  <a:pt x="249986" y="160147"/>
                </a:lnTo>
                <a:lnTo>
                  <a:pt x="238912" y="162458"/>
                </a:lnTo>
                <a:lnTo>
                  <a:pt x="238912" y="167640"/>
                </a:lnTo>
                <a:lnTo>
                  <a:pt x="226504" y="168910"/>
                </a:lnTo>
                <a:lnTo>
                  <a:pt x="201904" y="168910"/>
                </a:lnTo>
                <a:lnTo>
                  <a:pt x="195948" y="167640"/>
                </a:lnTo>
                <a:lnTo>
                  <a:pt x="238912" y="167640"/>
                </a:lnTo>
                <a:lnTo>
                  <a:pt x="238912" y="162458"/>
                </a:lnTo>
                <a:lnTo>
                  <a:pt x="238379" y="162560"/>
                </a:lnTo>
                <a:lnTo>
                  <a:pt x="239636" y="160147"/>
                </a:lnTo>
                <a:lnTo>
                  <a:pt x="240360" y="158750"/>
                </a:lnTo>
                <a:lnTo>
                  <a:pt x="235292" y="158750"/>
                </a:lnTo>
                <a:lnTo>
                  <a:pt x="235292" y="163830"/>
                </a:lnTo>
                <a:lnTo>
                  <a:pt x="225602" y="162560"/>
                </a:lnTo>
                <a:lnTo>
                  <a:pt x="205308" y="162560"/>
                </a:lnTo>
                <a:lnTo>
                  <a:pt x="195948" y="163830"/>
                </a:lnTo>
                <a:lnTo>
                  <a:pt x="205244" y="162560"/>
                </a:lnTo>
                <a:lnTo>
                  <a:pt x="216344" y="161290"/>
                </a:lnTo>
                <a:lnTo>
                  <a:pt x="222935" y="161290"/>
                </a:lnTo>
                <a:lnTo>
                  <a:pt x="221894" y="160147"/>
                </a:lnTo>
                <a:lnTo>
                  <a:pt x="217474" y="160147"/>
                </a:lnTo>
                <a:lnTo>
                  <a:pt x="218948" y="157746"/>
                </a:lnTo>
                <a:lnTo>
                  <a:pt x="219049" y="157581"/>
                </a:lnTo>
                <a:lnTo>
                  <a:pt x="221335" y="153809"/>
                </a:lnTo>
                <a:lnTo>
                  <a:pt x="225399" y="153809"/>
                </a:lnTo>
                <a:lnTo>
                  <a:pt x="220637" y="158750"/>
                </a:lnTo>
                <a:lnTo>
                  <a:pt x="221919" y="160147"/>
                </a:lnTo>
                <a:lnTo>
                  <a:pt x="222173" y="160451"/>
                </a:lnTo>
                <a:lnTo>
                  <a:pt x="222935" y="161290"/>
                </a:lnTo>
                <a:lnTo>
                  <a:pt x="227088" y="161290"/>
                </a:lnTo>
                <a:lnTo>
                  <a:pt x="235292" y="163830"/>
                </a:lnTo>
                <a:lnTo>
                  <a:pt x="235292" y="158750"/>
                </a:lnTo>
                <a:lnTo>
                  <a:pt x="234721" y="158750"/>
                </a:lnTo>
                <a:lnTo>
                  <a:pt x="234505" y="160147"/>
                </a:lnTo>
                <a:lnTo>
                  <a:pt x="231457" y="160147"/>
                </a:lnTo>
                <a:lnTo>
                  <a:pt x="231063" y="157746"/>
                </a:lnTo>
                <a:lnTo>
                  <a:pt x="230974" y="157149"/>
                </a:lnTo>
                <a:lnTo>
                  <a:pt x="230873" y="156540"/>
                </a:lnTo>
                <a:lnTo>
                  <a:pt x="230847" y="156324"/>
                </a:lnTo>
                <a:lnTo>
                  <a:pt x="233578" y="156324"/>
                </a:lnTo>
                <a:lnTo>
                  <a:pt x="233514" y="155803"/>
                </a:lnTo>
                <a:lnTo>
                  <a:pt x="233387" y="154965"/>
                </a:lnTo>
                <a:lnTo>
                  <a:pt x="235826" y="154965"/>
                </a:lnTo>
                <a:lnTo>
                  <a:pt x="235927" y="154444"/>
                </a:lnTo>
                <a:lnTo>
                  <a:pt x="236042" y="153809"/>
                </a:lnTo>
                <a:lnTo>
                  <a:pt x="237693" y="153809"/>
                </a:lnTo>
                <a:lnTo>
                  <a:pt x="237604" y="152400"/>
                </a:lnTo>
                <a:lnTo>
                  <a:pt x="236067" y="152400"/>
                </a:lnTo>
                <a:lnTo>
                  <a:pt x="236181" y="151498"/>
                </a:lnTo>
                <a:lnTo>
                  <a:pt x="236245" y="150901"/>
                </a:lnTo>
                <a:lnTo>
                  <a:pt x="236372" y="149910"/>
                </a:lnTo>
                <a:lnTo>
                  <a:pt x="235292" y="149910"/>
                </a:lnTo>
                <a:lnTo>
                  <a:pt x="235191" y="150901"/>
                </a:lnTo>
                <a:lnTo>
                  <a:pt x="235102" y="151650"/>
                </a:lnTo>
                <a:lnTo>
                  <a:pt x="234975" y="152666"/>
                </a:lnTo>
                <a:lnTo>
                  <a:pt x="234861" y="153314"/>
                </a:lnTo>
                <a:lnTo>
                  <a:pt x="234772" y="153809"/>
                </a:lnTo>
                <a:lnTo>
                  <a:pt x="232232" y="153809"/>
                </a:lnTo>
                <a:lnTo>
                  <a:pt x="232156" y="153314"/>
                </a:lnTo>
                <a:lnTo>
                  <a:pt x="232067" y="152666"/>
                </a:lnTo>
                <a:lnTo>
                  <a:pt x="231978" y="152006"/>
                </a:lnTo>
                <a:lnTo>
                  <a:pt x="231851" y="151130"/>
                </a:lnTo>
                <a:lnTo>
                  <a:pt x="232841" y="149910"/>
                </a:lnTo>
                <a:lnTo>
                  <a:pt x="234645" y="149910"/>
                </a:lnTo>
                <a:lnTo>
                  <a:pt x="235153" y="147878"/>
                </a:lnTo>
                <a:lnTo>
                  <a:pt x="235280" y="147383"/>
                </a:lnTo>
                <a:lnTo>
                  <a:pt x="229743" y="147383"/>
                </a:lnTo>
                <a:lnTo>
                  <a:pt x="229793" y="149009"/>
                </a:lnTo>
                <a:lnTo>
                  <a:pt x="232410" y="149009"/>
                </a:lnTo>
                <a:lnTo>
                  <a:pt x="231736" y="149517"/>
                </a:lnTo>
                <a:lnTo>
                  <a:pt x="231267" y="149910"/>
                </a:lnTo>
                <a:lnTo>
                  <a:pt x="231355" y="153809"/>
                </a:lnTo>
                <a:lnTo>
                  <a:pt x="232105" y="153809"/>
                </a:lnTo>
                <a:lnTo>
                  <a:pt x="229222" y="157581"/>
                </a:lnTo>
                <a:lnTo>
                  <a:pt x="229857" y="157581"/>
                </a:lnTo>
                <a:lnTo>
                  <a:pt x="228295" y="161048"/>
                </a:lnTo>
                <a:lnTo>
                  <a:pt x="228193" y="161290"/>
                </a:lnTo>
                <a:lnTo>
                  <a:pt x="223621" y="160451"/>
                </a:lnTo>
                <a:lnTo>
                  <a:pt x="225996" y="157581"/>
                </a:lnTo>
                <a:lnTo>
                  <a:pt x="226644" y="157581"/>
                </a:lnTo>
                <a:lnTo>
                  <a:pt x="225755" y="154444"/>
                </a:lnTo>
                <a:lnTo>
                  <a:pt x="225679" y="154203"/>
                </a:lnTo>
                <a:lnTo>
                  <a:pt x="225564" y="153809"/>
                </a:lnTo>
                <a:lnTo>
                  <a:pt x="227545" y="153809"/>
                </a:lnTo>
                <a:lnTo>
                  <a:pt x="227799" y="152666"/>
                </a:lnTo>
                <a:lnTo>
                  <a:pt x="227863" y="152400"/>
                </a:lnTo>
                <a:lnTo>
                  <a:pt x="226034" y="152400"/>
                </a:lnTo>
                <a:lnTo>
                  <a:pt x="226441" y="151650"/>
                </a:lnTo>
                <a:lnTo>
                  <a:pt x="226517" y="151498"/>
                </a:lnTo>
                <a:lnTo>
                  <a:pt x="226631" y="151307"/>
                </a:lnTo>
                <a:lnTo>
                  <a:pt x="226720" y="151130"/>
                </a:lnTo>
                <a:lnTo>
                  <a:pt x="226847" y="150901"/>
                </a:lnTo>
                <a:lnTo>
                  <a:pt x="226606" y="150901"/>
                </a:lnTo>
                <a:lnTo>
                  <a:pt x="225945" y="151130"/>
                </a:lnTo>
                <a:lnTo>
                  <a:pt x="224548" y="149910"/>
                </a:lnTo>
                <a:lnTo>
                  <a:pt x="224586" y="147383"/>
                </a:lnTo>
                <a:lnTo>
                  <a:pt x="224650" y="145897"/>
                </a:lnTo>
                <a:lnTo>
                  <a:pt x="225247" y="145122"/>
                </a:lnTo>
                <a:lnTo>
                  <a:pt x="226072" y="143827"/>
                </a:lnTo>
                <a:lnTo>
                  <a:pt x="226390" y="143281"/>
                </a:lnTo>
                <a:lnTo>
                  <a:pt x="227571" y="140970"/>
                </a:lnTo>
                <a:lnTo>
                  <a:pt x="228282" y="140970"/>
                </a:lnTo>
                <a:lnTo>
                  <a:pt x="228219" y="140766"/>
                </a:lnTo>
                <a:lnTo>
                  <a:pt x="228117" y="140411"/>
                </a:lnTo>
                <a:lnTo>
                  <a:pt x="228015" y="140081"/>
                </a:lnTo>
                <a:lnTo>
                  <a:pt x="227901" y="139700"/>
                </a:lnTo>
                <a:lnTo>
                  <a:pt x="228346" y="139700"/>
                </a:lnTo>
                <a:lnTo>
                  <a:pt x="228536" y="139700"/>
                </a:lnTo>
                <a:lnTo>
                  <a:pt x="228917" y="139255"/>
                </a:lnTo>
                <a:lnTo>
                  <a:pt x="228180" y="139585"/>
                </a:lnTo>
                <a:lnTo>
                  <a:pt x="224878" y="136944"/>
                </a:lnTo>
                <a:lnTo>
                  <a:pt x="223926" y="139153"/>
                </a:lnTo>
                <a:lnTo>
                  <a:pt x="223926" y="151130"/>
                </a:lnTo>
                <a:lnTo>
                  <a:pt x="221640" y="153314"/>
                </a:lnTo>
                <a:lnTo>
                  <a:pt x="219925" y="154965"/>
                </a:lnTo>
                <a:lnTo>
                  <a:pt x="218313" y="157492"/>
                </a:lnTo>
                <a:lnTo>
                  <a:pt x="217411" y="155803"/>
                </a:lnTo>
                <a:lnTo>
                  <a:pt x="217106" y="155803"/>
                </a:lnTo>
                <a:lnTo>
                  <a:pt x="216001" y="160032"/>
                </a:lnTo>
                <a:lnTo>
                  <a:pt x="213690" y="158127"/>
                </a:lnTo>
                <a:lnTo>
                  <a:pt x="213690" y="158750"/>
                </a:lnTo>
                <a:lnTo>
                  <a:pt x="210972" y="161290"/>
                </a:lnTo>
                <a:lnTo>
                  <a:pt x="203200" y="161290"/>
                </a:lnTo>
                <a:lnTo>
                  <a:pt x="200571" y="158750"/>
                </a:lnTo>
                <a:lnTo>
                  <a:pt x="201866" y="157581"/>
                </a:lnTo>
                <a:lnTo>
                  <a:pt x="200025" y="157581"/>
                </a:lnTo>
                <a:lnTo>
                  <a:pt x="199707" y="160147"/>
                </a:lnTo>
                <a:lnTo>
                  <a:pt x="199669" y="160451"/>
                </a:lnTo>
                <a:lnTo>
                  <a:pt x="199555" y="161290"/>
                </a:lnTo>
                <a:lnTo>
                  <a:pt x="196989" y="160147"/>
                </a:lnTo>
                <a:lnTo>
                  <a:pt x="196735" y="160147"/>
                </a:lnTo>
                <a:lnTo>
                  <a:pt x="196621" y="158750"/>
                </a:lnTo>
                <a:lnTo>
                  <a:pt x="197586" y="157581"/>
                </a:lnTo>
                <a:lnTo>
                  <a:pt x="197573" y="156883"/>
                </a:lnTo>
                <a:lnTo>
                  <a:pt x="197497" y="156324"/>
                </a:lnTo>
                <a:lnTo>
                  <a:pt x="197294" y="156540"/>
                </a:lnTo>
                <a:lnTo>
                  <a:pt x="196672" y="157581"/>
                </a:lnTo>
                <a:lnTo>
                  <a:pt x="192735" y="157581"/>
                </a:lnTo>
                <a:lnTo>
                  <a:pt x="192849" y="156324"/>
                </a:lnTo>
                <a:lnTo>
                  <a:pt x="190119" y="156324"/>
                </a:lnTo>
                <a:lnTo>
                  <a:pt x="190042" y="155803"/>
                </a:lnTo>
                <a:lnTo>
                  <a:pt x="189928" y="154965"/>
                </a:lnTo>
                <a:lnTo>
                  <a:pt x="189826" y="154203"/>
                </a:lnTo>
                <a:lnTo>
                  <a:pt x="189699" y="153314"/>
                </a:lnTo>
                <a:lnTo>
                  <a:pt x="189598" y="152666"/>
                </a:lnTo>
                <a:lnTo>
                  <a:pt x="189509" y="152006"/>
                </a:lnTo>
                <a:lnTo>
                  <a:pt x="189382" y="151130"/>
                </a:lnTo>
                <a:lnTo>
                  <a:pt x="190500" y="149910"/>
                </a:lnTo>
                <a:lnTo>
                  <a:pt x="191300" y="149910"/>
                </a:lnTo>
                <a:lnTo>
                  <a:pt x="191363" y="149009"/>
                </a:lnTo>
                <a:lnTo>
                  <a:pt x="191465" y="147878"/>
                </a:lnTo>
                <a:lnTo>
                  <a:pt x="191211" y="149009"/>
                </a:lnTo>
                <a:lnTo>
                  <a:pt x="189738" y="149009"/>
                </a:lnTo>
                <a:lnTo>
                  <a:pt x="189801" y="145897"/>
                </a:lnTo>
                <a:lnTo>
                  <a:pt x="190766" y="145897"/>
                </a:lnTo>
                <a:lnTo>
                  <a:pt x="188201" y="144907"/>
                </a:lnTo>
                <a:lnTo>
                  <a:pt x="188302" y="144513"/>
                </a:lnTo>
                <a:lnTo>
                  <a:pt x="187693" y="144907"/>
                </a:lnTo>
                <a:lnTo>
                  <a:pt x="186474" y="144907"/>
                </a:lnTo>
                <a:lnTo>
                  <a:pt x="186385" y="143649"/>
                </a:lnTo>
                <a:lnTo>
                  <a:pt x="188531" y="143649"/>
                </a:lnTo>
                <a:lnTo>
                  <a:pt x="188480" y="143827"/>
                </a:lnTo>
                <a:lnTo>
                  <a:pt x="188366" y="144259"/>
                </a:lnTo>
                <a:lnTo>
                  <a:pt x="188302" y="144513"/>
                </a:lnTo>
                <a:lnTo>
                  <a:pt x="189674" y="143649"/>
                </a:lnTo>
                <a:lnTo>
                  <a:pt x="191122" y="143649"/>
                </a:lnTo>
                <a:lnTo>
                  <a:pt x="191414" y="143649"/>
                </a:lnTo>
                <a:lnTo>
                  <a:pt x="191541" y="143827"/>
                </a:lnTo>
                <a:lnTo>
                  <a:pt x="191566" y="143649"/>
                </a:lnTo>
                <a:lnTo>
                  <a:pt x="191630" y="143395"/>
                </a:lnTo>
                <a:lnTo>
                  <a:pt x="190246" y="143281"/>
                </a:lnTo>
                <a:lnTo>
                  <a:pt x="189966" y="143459"/>
                </a:lnTo>
                <a:lnTo>
                  <a:pt x="186372" y="143611"/>
                </a:lnTo>
                <a:lnTo>
                  <a:pt x="186359" y="143281"/>
                </a:lnTo>
                <a:lnTo>
                  <a:pt x="186258" y="141719"/>
                </a:lnTo>
                <a:lnTo>
                  <a:pt x="186131" y="139903"/>
                </a:lnTo>
                <a:lnTo>
                  <a:pt x="186118" y="139700"/>
                </a:lnTo>
                <a:lnTo>
                  <a:pt x="187464" y="138430"/>
                </a:lnTo>
                <a:lnTo>
                  <a:pt x="188175" y="138430"/>
                </a:lnTo>
                <a:lnTo>
                  <a:pt x="188595" y="137553"/>
                </a:lnTo>
                <a:lnTo>
                  <a:pt x="188709" y="137325"/>
                </a:lnTo>
                <a:lnTo>
                  <a:pt x="189636" y="135001"/>
                </a:lnTo>
                <a:lnTo>
                  <a:pt x="189712" y="134785"/>
                </a:lnTo>
                <a:lnTo>
                  <a:pt x="189979" y="134785"/>
                </a:lnTo>
                <a:lnTo>
                  <a:pt x="192697" y="136944"/>
                </a:lnTo>
                <a:lnTo>
                  <a:pt x="193103" y="137325"/>
                </a:lnTo>
                <a:lnTo>
                  <a:pt x="196138" y="140741"/>
                </a:lnTo>
                <a:lnTo>
                  <a:pt x="195745" y="141986"/>
                </a:lnTo>
                <a:lnTo>
                  <a:pt x="194398" y="142697"/>
                </a:lnTo>
                <a:lnTo>
                  <a:pt x="197916" y="141655"/>
                </a:lnTo>
                <a:lnTo>
                  <a:pt x="199301" y="143281"/>
                </a:lnTo>
                <a:lnTo>
                  <a:pt x="199085" y="138430"/>
                </a:lnTo>
                <a:lnTo>
                  <a:pt x="200050" y="138430"/>
                </a:lnTo>
                <a:lnTo>
                  <a:pt x="200177" y="139255"/>
                </a:lnTo>
                <a:lnTo>
                  <a:pt x="200240" y="139700"/>
                </a:lnTo>
                <a:lnTo>
                  <a:pt x="201345" y="139700"/>
                </a:lnTo>
                <a:lnTo>
                  <a:pt x="201866" y="141719"/>
                </a:lnTo>
                <a:lnTo>
                  <a:pt x="202120" y="140970"/>
                </a:lnTo>
                <a:lnTo>
                  <a:pt x="204673" y="142240"/>
                </a:lnTo>
                <a:lnTo>
                  <a:pt x="205892" y="144513"/>
                </a:lnTo>
                <a:lnTo>
                  <a:pt x="206057" y="144907"/>
                </a:lnTo>
                <a:lnTo>
                  <a:pt x="206819" y="149009"/>
                </a:lnTo>
                <a:lnTo>
                  <a:pt x="206514" y="149009"/>
                </a:lnTo>
                <a:lnTo>
                  <a:pt x="206057" y="149860"/>
                </a:lnTo>
                <a:lnTo>
                  <a:pt x="204254" y="149009"/>
                </a:lnTo>
                <a:lnTo>
                  <a:pt x="204343" y="149275"/>
                </a:lnTo>
                <a:lnTo>
                  <a:pt x="204698" y="149517"/>
                </a:lnTo>
                <a:lnTo>
                  <a:pt x="205193" y="149910"/>
                </a:lnTo>
                <a:lnTo>
                  <a:pt x="205130" y="150291"/>
                </a:lnTo>
                <a:lnTo>
                  <a:pt x="205016" y="150901"/>
                </a:lnTo>
                <a:lnTo>
                  <a:pt x="204965" y="151130"/>
                </a:lnTo>
                <a:lnTo>
                  <a:pt x="204343" y="150901"/>
                </a:lnTo>
                <a:lnTo>
                  <a:pt x="204038" y="150901"/>
                </a:lnTo>
                <a:lnTo>
                  <a:pt x="204431" y="151130"/>
                </a:lnTo>
                <a:lnTo>
                  <a:pt x="204089" y="152006"/>
                </a:lnTo>
                <a:lnTo>
                  <a:pt x="204012" y="152209"/>
                </a:lnTo>
                <a:lnTo>
                  <a:pt x="203936" y="152400"/>
                </a:lnTo>
                <a:lnTo>
                  <a:pt x="202653" y="152400"/>
                </a:lnTo>
                <a:lnTo>
                  <a:pt x="202704" y="152666"/>
                </a:lnTo>
                <a:lnTo>
                  <a:pt x="202831" y="153314"/>
                </a:lnTo>
                <a:lnTo>
                  <a:pt x="202920" y="153809"/>
                </a:lnTo>
                <a:lnTo>
                  <a:pt x="204444" y="153809"/>
                </a:lnTo>
                <a:lnTo>
                  <a:pt x="204546" y="154965"/>
                </a:lnTo>
                <a:lnTo>
                  <a:pt x="204660" y="156324"/>
                </a:lnTo>
                <a:lnTo>
                  <a:pt x="204774" y="157581"/>
                </a:lnTo>
                <a:lnTo>
                  <a:pt x="204558" y="157581"/>
                </a:lnTo>
                <a:lnTo>
                  <a:pt x="206794" y="160147"/>
                </a:lnTo>
                <a:lnTo>
                  <a:pt x="209892" y="160147"/>
                </a:lnTo>
                <a:lnTo>
                  <a:pt x="208597" y="157746"/>
                </a:lnTo>
                <a:lnTo>
                  <a:pt x="208508" y="157581"/>
                </a:lnTo>
                <a:lnTo>
                  <a:pt x="205206" y="157581"/>
                </a:lnTo>
                <a:lnTo>
                  <a:pt x="205092" y="153809"/>
                </a:lnTo>
                <a:lnTo>
                  <a:pt x="208889" y="153809"/>
                </a:lnTo>
                <a:lnTo>
                  <a:pt x="210731" y="156070"/>
                </a:lnTo>
                <a:lnTo>
                  <a:pt x="210972" y="156324"/>
                </a:lnTo>
                <a:lnTo>
                  <a:pt x="213690" y="158750"/>
                </a:lnTo>
                <a:lnTo>
                  <a:pt x="213690" y="158127"/>
                </a:lnTo>
                <a:lnTo>
                  <a:pt x="213029" y="157581"/>
                </a:lnTo>
                <a:lnTo>
                  <a:pt x="212953" y="156883"/>
                </a:lnTo>
                <a:lnTo>
                  <a:pt x="212623" y="156540"/>
                </a:lnTo>
                <a:lnTo>
                  <a:pt x="210845" y="154965"/>
                </a:lnTo>
                <a:lnTo>
                  <a:pt x="208699" y="152400"/>
                </a:lnTo>
                <a:lnTo>
                  <a:pt x="208788" y="151130"/>
                </a:lnTo>
                <a:lnTo>
                  <a:pt x="208876" y="149910"/>
                </a:lnTo>
                <a:lnTo>
                  <a:pt x="208940" y="149009"/>
                </a:lnTo>
                <a:lnTo>
                  <a:pt x="209067" y="147383"/>
                </a:lnTo>
                <a:lnTo>
                  <a:pt x="209257" y="147383"/>
                </a:lnTo>
                <a:lnTo>
                  <a:pt x="213855" y="148907"/>
                </a:lnTo>
                <a:lnTo>
                  <a:pt x="214591" y="147383"/>
                </a:lnTo>
                <a:lnTo>
                  <a:pt x="214947" y="146646"/>
                </a:lnTo>
                <a:lnTo>
                  <a:pt x="215011" y="146494"/>
                </a:lnTo>
                <a:lnTo>
                  <a:pt x="215087" y="146354"/>
                </a:lnTo>
                <a:lnTo>
                  <a:pt x="215468" y="146354"/>
                </a:lnTo>
                <a:lnTo>
                  <a:pt x="217932" y="149517"/>
                </a:lnTo>
                <a:lnTo>
                  <a:pt x="218186" y="149910"/>
                </a:lnTo>
                <a:lnTo>
                  <a:pt x="218122" y="150291"/>
                </a:lnTo>
                <a:lnTo>
                  <a:pt x="218020" y="150901"/>
                </a:lnTo>
                <a:lnTo>
                  <a:pt x="217944" y="151307"/>
                </a:lnTo>
                <a:lnTo>
                  <a:pt x="217830" y="152006"/>
                </a:lnTo>
                <a:lnTo>
                  <a:pt x="219824" y="149910"/>
                </a:lnTo>
                <a:lnTo>
                  <a:pt x="220091" y="149517"/>
                </a:lnTo>
                <a:lnTo>
                  <a:pt x="221361" y="147383"/>
                </a:lnTo>
                <a:lnTo>
                  <a:pt x="223926" y="151130"/>
                </a:lnTo>
                <a:lnTo>
                  <a:pt x="223926" y="139153"/>
                </a:lnTo>
                <a:lnTo>
                  <a:pt x="223685" y="139700"/>
                </a:lnTo>
                <a:lnTo>
                  <a:pt x="223558" y="140766"/>
                </a:lnTo>
                <a:lnTo>
                  <a:pt x="223456" y="141719"/>
                </a:lnTo>
                <a:lnTo>
                  <a:pt x="223329" y="142748"/>
                </a:lnTo>
                <a:lnTo>
                  <a:pt x="223202" y="143827"/>
                </a:lnTo>
                <a:lnTo>
                  <a:pt x="223088" y="144907"/>
                </a:lnTo>
                <a:lnTo>
                  <a:pt x="222973" y="145897"/>
                </a:lnTo>
                <a:lnTo>
                  <a:pt x="221843" y="140970"/>
                </a:lnTo>
                <a:lnTo>
                  <a:pt x="221716" y="140411"/>
                </a:lnTo>
                <a:lnTo>
                  <a:pt x="221615" y="139903"/>
                </a:lnTo>
                <a:lnTo>
                  <a:pt x="221564" y="139700"/>
                </a:lnTo>
                <a:lnTo>
                  <a:pt x="223786" y="132384"/>
                </a:lnTo>
                <a:lnTo>
                  <a:pt x="224028" y="131572"/>
                </a:lnTo>
                <a:lnTo>
                  <a:pt x="224142" y="131203"/>
                </a:lnTo>
                <a:lnTo>
                  <a:pt x="224256" y="130810"/>
                </a:lnTo>
                <a:lnTo>
                  <a:pt x="224663" y="128270"/>
                </a:lnTo>
                <a:lnTo>
                  <a:pt x="225018" y="125996"/>
                </a:lnTo>
                <a:lnTo>
                  <a:pt x="225056" y="125730"/>
                </a:lnTo>
                <a:lnTo>
                  <a:pt x="225209" y="124828"/>
                </a:lnTo>
                <a:lnTo>
                  <a:pt x="225259" y="124460"/>
                </a:lnTo>
                <a:lnTo>
                  <a:pt x="227990" y="129400"/>
                </a:lnTo>
                <a:lnTo>
                  <a:pt x="227571" y="128270"/>
                </a:lnTo>
                <a:lnTo>
                  <a:pt x="228447" y="128270"/>
                </a:lnTo>
                <a:lnTo>
                  <a:pt x="228346" y="125730"/>
                </a:lnTo>
                <a:lnTo>
                  <a:pt x="232206" y="125730"/>
                </a:lnTo>
                <a:lnTo>
                  <a:pt x="232371" y="127000"/>
                </a:lnTo>
                <a:lnTo>
                  <a:pt x="232486" y="127825"/>
                </a:lnTo>
                <a:lnTo>
                  <a:pt x="232537" y="128270"/>
                </a:lnTo>
                <a:lnTo>
                  <a:pt x="231673" y="128270"/>
                </a:lnTo>
                <a:lnTo>
                  <a:pt x="231457" y="129400"/>
                </a:lnTo>
                <a:lnTo>
                  <a:pt x="231432" y="129540"/>
                </a:lnTo>
                <a:lnTo>
                  <a:pt x="232549" y="129540"/>
                </a:lnTo>
                <a:lnTo>
                  <a:pt x="233311" y="128270"/>
                </a:lnTo>
                <a:lnTo>
                  <a:pt x="233667" y="127215"/>
                </a:lnTo>
                <a:lnTo>
                  <a:pt x="233743" y="127000"/>
                </a:lnTo>
                <a:lnTo>
                  <a:pt x="235851" y="128270"/>
                </a:lnTo>
                <a:lnTo>
                  <a:pt x="235940" y="130962"/>
                </a:lnTo>
                <a:lnTo>
                  <a:pt x="235127" y="132384"/>
                </a:lnTo>
                <a:lnTo>
                  <a:pt x="236220" y="132384"/>
                </a:lnTo>
                <a:lnTo>
                  <a:pt x="236537" y="131572"/>
                </a:lnTo>
                <a:lnTo>
                  <a:pt x="236613" y="131381"/>
                </a:lnTo>
                <a:lnTo>
                  <a:pt x="236677" y="131203"/>
                </a:lnTo>
                <a:lnTo>
                  <a:pt x="236778" y="130962"/>
                </a:lnTo>
                <a:lnTo>
                  <a:pt x="236829" y="130810"/>
                </a:lnTo>
                <a:lnTo>
                  <a:pt x="237528" y="129667"/>
                </a:lnTo>
                <a:lnTo>
                  <a:pt x="237604" y="129540"/>
                </a:lnTo>
                <a:lnTo>
                  <a:pt x="239433" y="129540"/>
                </a:lnTo>
                <a:lnTo>
                  <a:pt x="241198" y="130810"/>
                </a:lnTo>
                <a:lnTo>
                  <a:pt x="241528" y="132384"/>
                </a:lnTo>
                <a:lnTo>
                  <a:pt x="242481" y="132384"/>
                </a:lnTo>
                <a:lnTo>
                  <a:pt x="244983" y="133121"/>
                </a:lnTo>
                <a:lnTo>
                  <a:pt x="244436" y="131572"/>
                </a:lnTo>
                <a:lnTo>
                  <a:pt x="244309" y="131203"/>
                </a:lnTo>
                <a:lnTo>
                  <a:pt x="244221" y="130962"/>
                </a:lnTo>
                <a:lnTo>
                  <a:pt x="244170" y="130810"/>
                </a:lnTo>
                <a:lnTo>
                  <a:pt x="242366" y="129540"/>
                </a:lnTo>
                <a:lnTo>
                  <a:pt x="238747" y="127000"/>
                </a:lnTo>
                <a:lnTo>
                  <a:pt x="235165" y="125730"/>
                </a:lnTo>
                <a:lnTo>
                  <a:pt x="231584" y="124460"/>
                </a:lnTo>
                <a:lnTo>
                  <a:pt x="223723" y="121920"/>
                </a:lnTo>
                <a:lnTo>
                  <a:pt x="221907" y="123190"/>
                </a:lnTo>
                <a:lnTo>
                  <a:pt x="223266" y="125730"/>
                </a:lnTo>
                <a:lnTo>
                  <a:pt x="220637" y="125730"/>
                </a:lnTo>
                <a:lnTo>
                  <a:pt x="220776" y="124828"/>
                </a:lnTo>
                <a:lnTo>
                  <a:pt x="220827" y="124460"/>
                </a:lnTo>
                <a:lnTo>
                  <a:pt x="220903" y="123964"/>
                </a:lnTo>
                <a:lnTo>
                  <a:pt x="221030" y="123190"/>
                </a:lnTo>
                <a:lnTo>
                  <a:pt x="221081" y="122834"/>
                </a:lnTo>
                <a:lnTo>
                  <a:pt x="221170" y="122224"/>
                </a:lnTo>
                <a:lnTo>
                  <a:pt x="221221" y="121920"/>
                </a:lnTo>
                <a:lnTo>
                  <a:pt x="221805" y="118110"/>
                </a:lnTo>
                <a:lnTo>
                  <a:pt x="224536" y="113030"/>
                </a:lnTo>
                <a:lnTo>
                  <a:pt x="222973" y="111760"/>
                </a:lnTo>
                <a:lnTo>
                  <a:pt x="219862" y="109220"/>
                </a:lnTo>
                <a:lnTo>
                  <a:pt x="219862" y="114300"/>
                </a:lnTo>
                <a:lnTo>
                  <a:pt x="219862" y="119380"/>
                </a:lnTo>
                <a:lnTo>
                  <a:pt x="218249" y="120040"/>
                </a:lnTo>
                <a:lnTo>
                  <a:pt x="218249" y="132384"/>
                </a:lnTo>
                <a:lnTo>
                  <a:pt x="217017" y="135483"/>
                </a:lnTo>
                <a:lnTo>
                  <a:pt x="216877" y="135953"/>
                </a:lnTo>
                <a:lnTo>
                  <a:pt x="216776" y="138430"/>
                </a:lnTo>
                <a:lnTo>
                  <a:pt x="215303" y="139052"/>
                </a:lnTo>
                <a:lnTo>
                  <a:pt x="215303" y="145897"/>
                </a:lnTo>
                <a:lnTo>
                  <a:pt x="215226" y="146050"/>
                </a:lnTo>
                <a:lnTo>
                  <a:pt x="215112" y="145897"/>
                </a:lnTo>
                <a:lnTo>
                  <a:pt x="215303" y="145897"/>
                </a:lnTo>
                <a:lnTo>
                  <a:pt x="215303" y="139052"/>
                </a:lnTo>
                <a:lnTo>
                  <a:pt x="213753" y="139700"/>
                </a:lnTo>
                <a:lnTo>
                  <a:pt x="214782" y="136944"/>
                </a:lnTo>
                <a:lnTo>
                  <a:pt x="214693" y="136105"/>
                </a:lnTo>
                <a:lnTo>
                  <a:pt x="214782" y="136398"/>
                </a:lnTo>
                <a:lnTo>
                  <a:pt x="214871" y="136702"/>
                </a:lnTo>
                <a:lnTo>
                  <a:pt x="214985" y="136398"/>
                </a:lnTo>
                <a:lnTo>
                  <a:pt x="215099" y="136105"/>
                </a:lnTo>
                <a:lnTo>
                  <a:pt x="215150" y="135953"/>
                </a:lnTo>
                <a:lnTo>
                  <a:pt x="215074" y="137134"/>
                </a:lnTo>
                <a:lnTo>
                  <a:pt x="216700" y="135953"/>
                </a:lnTo>
                <a:lnTo>
                  <a:pt x="216674" y="135483"/>
                </a:lnTo>
                <a:lnTo>
                  <a:pt x="216560" y="135001"/>
                </a:lnTo>
                <a:lnTo>
                  <a:pt x="216496" y="134785"/>
                </a:lnTo>
                <a:lnTo>
                  <a:pt x="214299" y="134785"/>
                </a:lnTo>
                <a:lnTo>
                  <a:pt x="214655" y="135953"/>
                </a:lnTo>
                <a:lnTo>
                  <a:pt x="213690" y="135953"/>
                </a:lnTo>
                <a:lnTo>
                  <a:pt x="213779" y="134785"/>
                </a:lnTo>
                <a:lnTo>
                  <a:pt x="213842" y="133794"/>
                </a:lnTo>
                <a:lnTo>
                  <a:pt x="214007" y="133794"/>
                </a:lnTo>
                <a:lnTo>
                  <a:pt x="214261" y="132854"/>
                </a:lnTo>
                <a:lnTo>
                  <a:pt x="214388" y="132384"/>
                </a:lnTo>
                <a:lnTo>
                  <a:pt x="218249" y="132384"/>
                </a:lnTo>
                <a:lnTo>
                  <a:pt x="218249" y="120040"/>
                </a:lnTo>
                <a:lnTo>
                  <a:pt x="217652" y="120281"/>
                </a:lnTo>
                <a:lnTo>
                  <a:pt x="217652" y="128270"/>
                </a:lnTo>
                <a:lnTo>
                  <a:pt x="214464" y="128270"/>
                </a:lnTo>
                <a:lnTo>
                  <a:pt x="214363" y="127000"/>
                </a:lnTo>
                <a:lnTo>
                  <a:pt x="214249" y="125730"/>
                </a:lnTo>
                <a:lnTo>
                  <a:pt x="214744" y="124460"/>
                </a:lnTo>
                <a:lnTo>
                  <a:pt x="216776" y="124460"/>
                </a:lnTo>
                <a:lnTo>
                  <a:pt x="217563" y="127000"/>
                </a:lnTo>
                <a:lnTo>
                  <a:pt x="217652" y="128270"/>
                </a:lnTo>
                <a:lnTo>
                  <a:pt x="217652" y="120281"/>
                </a:lnTo>
                <a:lnTo>
                  <a:pt x="213601" y="121920"/>
                </a:lnTo>
                <a:lnTo>
                  <a:pt x="211518" y="116840"/>
                </a:lnTo>
                <a:lnTo>
                  <a:pt x="213080" y="113030"/>
                </a:lnTo>
                <a:lnTo>
                  <a:pt x="213601" y="111760"/>
                </a:lnTo>
                <a:lnTo>
                  <a:pt x="219862" y="114300"/>
                </a:lnTo>
                <a:lnTo>
                  <a:pt x="219862" y="109220"/>
                </a:lnTo>
                <a:lnTo>
                  <a:pt x="221221" y="109220"/>
                </a:lnTo>
                <a:lnTo>
                  <a:pt x="222237" y="110667"/>
                </a:lnTo>
                <a:lnTo>
                  <a:pt x="223748" y="110667"/>
                </a:lnTo>
                <a:lnTo>
                  <a:pt x="223672" y="110134"/>
                </a:lnTo>
                <a:lnTo>
                  <a:pt x="223558" y="109220"/>
                </a:lnTo>
                <a:lnTo>
                  <a:pt x="223532" y="109054"/>
                </a:lnTo>
                <a:lnTo>
                  <a:pt x="223418" y="108178"/>
                </a:lnTo>
                <a:lnTo>
                  <a:pt x="223354" y="107759"/>
                </a:lnTo>
                <a:lnTo>
                  <a:pt x="223240" y="106845"/>
                </a:lnTo>
                <a:lnTo>
                  <a:pt x="224269" y="102298"/>
                </a:lnTo>
                <a:lnTo>
                  <a:pt x="224307" y="102133"/>
                </a:lnTo>
                <a:lnTo>
                  <a:pt x="224409" y="101714"/>
                </a:lnTo>
                <a:lnTo>
                  <a:pt x="224510" y="101307"/>
                </a:lnTo>
                <a:lnTo>
                  <a:pt x="224561" y="101079"/>
                </a:lnTo>
                <a:lnTo>
                  <a:pt x="224650" y="100698"/>
                </a:lnTo>
                <a:lnTo>
                  <a:pt x="224739" y="100330"/>
                </a:lnTo>
                <a:lnTo>
                  <a:pt x="223075" y="97980"/>
                </a:lnTo>
                <a:lnTo>
                  <a:pt x="223075" y="101714"/>
                </a:lnTo>
                <a:lnTo>
                  <a:pt x="221729" y="105422"/>
                </a:lnTo>
                <a:lnTo>
                  <a:pt x="222046" y="106311"/>
                </a:lnTo>
                <a:lnTo>
                  <a:pt x="222110" y="106489"/>
                </a:lnTo>
                <a:lnTo>
                  <a:pt x="222173" y="106692"/>
                </a:lnTo>
                <a:lnTo>
                  <a:pt x="220383" y="105422"/>
                </a:lnTo>
                <a:lnTo>
                  <a:pt x="216776" y="105422"/>
                </a:lnTo>
                <a:lnTo>
                  <a:pt x="216750" y="108178"/>
                </a:lnTo>
                <a:lnTo>
                  <a:pt x="217106" y="109054"/>
                </a:lnTo>
                <a:lnTo>
                  <a:pt x="217170" y="109220"/>
                </a:lnTo>
                <a:lnTo>
                  <a:pt x="218325" y="109220"/>
                </a:lnTo>
                <a:lnTo>
                  <a:pt x="217970" y="110502"/>
                </a:lnTo>
                <a:lnTo>
                  <a:pt x="214515" y="109220"/>
                </a:lnTo>
                <a:lnTo>
                  <a:pt x="212915" y="110490"/>
                </a:lnTo>
                <a:lnTo>
                  <a:pt x="213169" y="109537"/>
                </a:lnTo>
                <a:lnTo>
                  <a:pt x="213245" y="109220"/>
                </a:lnTo>
                <a:lnTo>
                  <a:pt x="214579" y="107950"/>
                </a:lnTo>
                <a:lnTo>
                  <a:pt x="214477" y="106845"/>
                </a:lnTo>
                <a:lnTo>
                  <a:pt x="214401" y="106489"/>
                </a:lnTo>
                <a:lnTo>
                  <a:pt x="213677" y="104482"/>
                </a:lnTo>
                <a:lnTo>
                  <a:pt x="213550" y="104140"/>
                </a:lnTo>
                <a:lnTo>
                  <a:pt x="210235" y="106845"/>
                </a:lnTo>
                <a:lnTo>
                  <a:pt x="209854" y="106845"/>
                </a:lnTo>
                <a:lnTo>
                  <a:pt x="210553" y="109054"/>
                </a:lnTo>
                <a:lnTo>
                  <a:pt x="210604" y="109220"/>
                </a:lnTo>
                <a:lnTo>
                  <a:pt x="208419" y="110553"/>
                </a:lnTo>
                <a:lnTo>
                  <a:pt x="209753" y="106845"/>
                </a:lnTo>
                <a:lnTo>
                  <a:pt x="209067" y="106845"/>
                </a:lnTo>
                <a:lnTo>
                  <a:pt x="209067" y="101714"/>
                </a:lnTo>
                <a:lnTo>
                  <a:pt x="209219" y="101714"/>
                </a:lnTo>
                <a:lnTo>
                  <a:pt x="210731" y="102870"/>
                </a:lnTo>
                <a:lnTo>
                  <a:pt x="211696" y="104140"/>
                </a:lnTo>
                <a:lnTo>
                  <a:pt x="214464" y="102870"/>
                </a:lnTo>
                <a:lnTo>
                  <a:pt x="214566" y="101714"/>
                </a:lnTo>
                <a:lnTo>
                  <a:pt x="214210" y="100698"/>
                </a:lnTo>
                <a:lnTo>
                  <a:pt x="214134" y="100507"/>
                </a:lnTo>
                <a:lnTo>
                  <a:pt x="214058" y="100330"/>
                </a:lnTo>
                <a:lnTo>
                  <a:pt x="212991" y="99148"/>
                </a:lnTo>
                <a:lnTo>
                  <a:pt x="213055" y="98526"/>
                </a:lnTo>
                <a:lnTo>
                  <a:pt x="213245" y="97790"/>
                </a:lnTo>
                <a:lnTo>
                  <a:pt x="216954" y="99148"/>
                </a:lnTo>
                <a:lnTo>
                  <a:pt x="218300" y="99148"/>
                </a:lnTo>
                <a:lnTo>
                  <a:pt x="218084" y="99974"/>
                </a:lnTo>
                <a:lnTo>
                  <a:pt x="217995" y="100330"/>
                </a:lnTo>
                <a:lnTo>
                  <a:pt x="216115" y="100330"/>
                </a:lnTo>
                <a:lnTo>
                  <a:pt x="216776" y="102870"/>
                </a:lnTo>
                <a:lnTo>
                  <a:pt x="217474" y="104140"/>
                </a:lnTo>
                <a:lnTo>
                  <a:pt x="221132" y="102870"/>
                </a:lnTo>
                <a:lnTo>
                  <a:pt x="221259" y="102298"/>
                </a:lnTo>
                <a:lnTo>
                  <a:pt x="221373" y="101714"/>
                </a:lnTo>
                <a:lnTo>
                  <a:pt x="223075" y="101714"/>
                </a:lnTo>
                <a:lnTo>
                  <a:pt x="223075" y="97980"/>
                </a:lnTo>
                <a:lnTo>
                  <a:pt x="222948" y="97790"/>
                </a:lnTo>
                <a:lnTo>
                  <a:pt x="222770" y="98526"/>
                </a:lnTo>
                <a:lnTo>
                  <a:pt x="222694" y="98818"/>
                </a:lnTo>
                <a:lnTo>
                  <a:pt x="222605" y="99148"/>
                </a:lnTo>
                <a:lnTo>
                  <a:pt x="220624" y="99148"/>
                </a:lnTo>
                <a:lnTo>
                  <a:pt x="220865" y="97790"/>
                </a:lnTo>
                <a:lnTo>
                  <a:pt x="222719" y="97790"/>
                </a:lnTo>
                <a:lnTo>
                  <a:pt x="222770" y="97523"/>
                </a:lnTo>
                <a:lnTo>
                  <a:pt x="222885" y="96913"/>
                </a:lnTo>
                <a:lnTo>
                  <a:pt x="222948" y="96520"/>
                </a:lnTo>
                <a:lnTo>
                  <a:pt x="211378" y="96520"/>
                </a:lnTo>
                <a:lnTo>
                  <a:pt x="211378" y="100330"/>
                </a:lnTo>
                <a:lnTo>
                  <a:pt x="209283" y="100330"/>
                </a:lnTo>
                <a:lnTo>
                  <a:pt x="209410" y="98526"/>
                </a:lnTo>
                <a:lnTo>
                  <a:pt x="211201" y="99148"/>
                </a:lnTo>
                <a:lnTo>
                  <a:pt x="210985" y="99148"/>
                </a:lnTo>
                <a:lnTo>
                  <a:pt x="211264" y="99974"/>
                </a:lnTo>
                <a:lnTo>
                  <a:pt x="211378" y="100330"/>
                </a:lnTo>
                <a:lnTo>
                  <a:pt x="211378" y="96520"/>
                </a:lnTo>
                <a:lnTo>
                  <a:pt x="209067" y="96520"/>
                </a:lnTo>
                <a:lnTo>
                  <a:pt x="207314" y="97790"/>
                </a:lnTo>
                <a:lnTo>
                  <a:pt x="206743" y="97790"/>
                </a:lnTo>
                <a:lnTo>
                  <a:pt x="206857" y="110845"/>
                </a:lnTo>
                <a:lnTo>
                  <a:pt x="207022" y="111404"/>
                </a:lnTo>
                <a:lnTo>
                  <a:pt x="207137" y="111760"/>
                </a:lnTo>
                <a:lnTo>
                  <a:pt x="206438" y="111760"/>
                </a:lnTo>
                <a:lnTo>
                  <a:pt x="210324" y="119380"/>
                </a:lnTo>
                <a:lnTo>
                  <a:pt x="209067" y="125730"/>
                </a:lnTo>
                <a:lnTo>
                  <a:pt x="209042" y="145897"/>
                </a:lnTo>
                <a:lnTo>
                  <a:pt x="206095" y="140970"/>
                </a:lnTo>
                <a:lnTo>
                  <a:pt x="204063" y="131699"/>
                </a:lnTo>
                <a:lnTo>
                  <a:pt x="204063" y="135953"/>
                </a:lnTo>
                <a:lnTo>
                  <a:pt x="202895" y="139700"/>
                </a:lnTo>
                <a:lnTo>
                  <a:pt x="200812" y="137325"/>
                </a:lnTo>
                <a:lnTo>
                  <a:pt x="200482" y="137325"/>
                </a:lnTo>
                <a:lnTo>
                  <a:pt x="202133" y="135953"/>
                </a:lnTo>
                <a:lnTo>
                  <a:pt x="204063" y="135953"/>
                </a:lnTo>
                <a:lnTo>
                  <a:pt x="204063" y="131699"/>
                </a:lnTo>
                <a:lnTo>
                  <a:pt x="204038" y="131572"/>
                </a:lnTo>
                <a:lnTo>
                  <a:pt x="203962" y="131203"/>
                </a:lnTo>
                <a:lnTo>
                  <a:pt x="203708" y="131381"/>
                </a:lnTo>
                <a:lnTo>
                  <a:pt x="201155" y="134454"/>
                </a:lnTo>
                <a:lnTo>
                  <a:pt x="199809" y="135902"/>
                </a:lnTo>
                <a:lnTo>
                  <a:pt x="199110" y="135483"/>
                </a:lnTo>
                <a:lnTo>
                  <a:pt x="198564" y="135483"/>
                </a:lnTo>
                <a:lnTo>
                  <a:pt x="198640" y="136105"/>
                </a:lnTo>
                <a:lnTo>
                  <a:pt x="198742" y="136702"/>
                </a:lnTo>
                <a:lnTo>
                  <a:pt x="198831" y="137325"/>
                </a:lnTo>
                <a:lnTo>
                  <a:pt x="197243" y="137629"/>
                </a:lnTo>
                <a:lnTo>
                  <a:pt x="196964" y="140703"/>
                </a:lnTo>
                <a:lnTo>
                  <a:pt x="196354" y="140081"/>
                </a:lnTo>
                <a:lnTo>
                  <a:pt x="196303" y="140258"/>
                </a:lnTo>
                <a:lnTo>
                  <a:pt x="196278" y="140004"/>
                </a:lnTo>
                <a:lnTo>
                  <a:pt x="196240" y="139255"/>
                </a:lnTo>
                <a:lnTo>
                  <a:pt x="196126" y="137325"/>
                </a:lnTo>
                <a:lnTo>
                  <a:pt x="196316" y="137325"/>
                </a:lnTo>
                <a:lnTo>
                  <a:pt x="195961" y="137185"/>
                </a:lnTo>
                <a:lnTo>
                  <a:pt x="195961" y="134785"/>
                </a:lnTo>
                <a:lnTo>
                  <a:pt x="195643" y="134785"/>
                </a:lnTo>
                <a:lnTo>
                  <a:pt x="197535" y="133794"/>
                </a:lnTo>
                <a:lnTo>
                  <a:pt x="197675" y="133794"/>
                </a:lnTo>
                <a:lnTo>
                  <a:pt x="197573" y="132854"/>
                </a:lnTo>
                <a:lnTo>
                  <a:pt x="197523" y="132384"/>
                </a:lnTo>
                <a:lnTo>
                  <a:pt x="196888" y="132384"/>
                </a:lnTo>
                <a:lnTo>
                  <a:pt x="194068" y="133794"/>
                </a:lnTo>
                <a:lnTo>
                  <a:pt x="195059" y="133794"/>
                </a:lnTo>
                <a:lnTo>
                  <a:pt x="195122" y="134010"/>
                </a:lnTo>
                <a:lnTo>
                  <a:pt x="195237" y="134454"/>
                </a:lnTo>
                <a:lnTo>
                  <a:pt x="195313" y="134785"/>
                </a:lnTo>
                <a:lnTo>
                  <a:pt x="195376" y="135001"/>
                </a:lnTo>
                <a:lnTo>
                  <a:pt x="195503" y="135483"/>
                </a:lnTo>
                <a:lnTo>
                  <a:pt x="195618" y="135953"/>
                </a:lnTo>
                <a:lnTo>
                  <a:pt x="195745" y="136398"/>
                </a:lnTo>
                <a:lnTo>
                  <a:pt x="195821" y="136702"/>
                </a:lnTo>
                <a:lnTo>
                  <a:pt x="195884" y="136944"/>
                </a:lnTo>
                <a:lnTo>
                  <a:pt x="195935" y="137172"/>
                </a:lnTo>
                <a:lnTo>
                  <a:pt x="193001" y="135953"/>
                </a:lnTo>
                <a:lnTo>
                  <a:pt x="192557" y="135483"/>
                </a:lnTo>
                <a:lnTo>
                  <a:pt x="192024" y="134785"/>
                </a:lnTo>
                <a:lnTo>
                  <a:pt x="190550" y="132854"/>
                </a:lnTo>
                <a:lnTo>
                  <a:pt x="189738" y="134239"/>
                </a:lnTo>
                <a:lnTo>
                  <a:pt x="189623" y="134454"/>
                </a:lnTo>
                <a:lnTo>
                  <a:pt x="189344" y="134785"/>
                </a:lnTo>
                <a:lnTo>
                  <a:pt x="186690" y="137172"/>
                </a:lnTo>
                <a:lnTo>
                  <a:pt x="186804" y="135953"/>
                </a:lnTo>
                <a:lnTo>
                  <a:pt x="186905" y="134785"/>
                </a:lnTo>
                <a:lnTo>
                  <a:pt x="186994" y="133794"/>
                </a:lnTo>
                <a:lnTo>
                  <a:pt x="187083" y="132854"/>
                </a:lnTo>
                <a:lnTo>
                  <a:pt x="187121" y="132384"/>
                </a:lnTo>
                <a:lnTo>
                  <a:pt x="186499" y="132384"/>
                </a:lnTo>
                <a:lnTo>
                  <a:pt x="189928" y="130810"/>
                </a:lnTo>
                <a:lnTo>
                  <a:pt x="193636" y="129540"/>
                </a:lnTo>
                <a:lnTo>
                  <a:pt x="191884" y="131203"/>
                </a:lnTo>
                <a:lnTo>
                  <a:pt x="192341" y="130962"/>
                </a:lnTo>
                <a:lnTo>
                  <a:pt x="195313" y="129540"/>
                </a:lnTo>
                <a:lnTo>
                  <a:pt x="196608" y="127215"/>
                </a:lnTo>
                <a:lnTo>
                  <a:pt x="196723" y="127000"/>
                </a:lnTo>
                <a:lnTo>
                  <a:pt x="199212" y="129374"/>
                </a:lnTo>
                <a:lnTo>
                  <a:pt x="199402" y="129540"/>
                </a:lnTo>
                <a:lnTo>
                  <a:pt x="199377" y="129311"/>
                </a:lnTo>
                <a:lnTo>
                  <a:pt x="201345" y="128270"/>
                </a:lnTo>
                <a:lnTo>
                  <a:pt x="200393" y="128270"/>
                </a:lnTo>
                <a:lnTo>
                  <a:pt x="199364" y="129235"/>
                </a:lnTo>
                <a:lnTo>
                  <a:pt x="199275" y="128270"/>
                </a:lnTo>
                <a:lnTo>
                  <a:pt x="199161" y="127000"/>
                </a:lnTo>
                <a:lnTo>
                  <a:pt x="199034" y="125730"/>
                </a:lnTo>
                <a:lnTo>
                  <a:pt x="202120" y="125730"/>
                </a:lnTo>
                <a:lnTo>
                  <a:pt x="201549" y="127825"/>
                </a:lnTo>
                <a:lnTo>
                  <a:pt x="201345" y="128270"/>
                </a:lnTo>
                <a:lnTo>
                  <a:pt x="204012" y="129146"/>
                </a:lnTo>
                <a:lnTo>
                  <a:pt x="204101" y="128270"/>
                </a:lnTo>
                <a:lnTo>
                  <a:pt x="204216" y="127000"/>
                </a:lnTo>
                <a:lnTo>
                  <a:pt x="204317" y="125730"/>
                </a:lnTo>
                <a:lnTo>
                  <a:pt x="204431" y="124460"/>
                </a:lnTo>
                <a:lnTo>
                  <a:pt x="208229" y="129400"/>
                </a:lnTo>
                <a:lnTo>
                  <a:pt x="208127" y="140970"/>
                </a:lnTo>
                <a:lnTo>
                  <a:pt x="209042" y="145897"/>
                </a:lnTo>
                <a:lnTo>
                  <a:pt x="209042" y="125717"/>
                </a:lnTo>
                <a:lnTo>
                  <a:pt x="207492" y="124460"/>
                </a:lnTo>
                <a:lnTo>
                  <a:pt x="208838" y="121920"/>
                </a:lnTo>
                <a:lnTo>
                  <a:pt x="205981" y="121920"/>
                </a:lnTo>
                <a:lnTo>
                  <a:pt x="196888" y="125730"/>
                </a:lnTo>
                <a:lnTo>
                  <a:pt x="187845" y="127000"/>
                </a:lnTo>
                <a:lnTo>
                  <a:pt x="185432" y="133794"/>
                </a:lnTo>
                <a:lnTo>
                  <a:pt x="185356" y="134010"/>
                </a:lnTo>
                <a:lnTo>
                  <a:pt x="185280" y="134239"/>
                </a:lnTo>
                <a:lnTo>
                  <a:pt x="185204" y="134454"/>
                </a:lnTo>
                <a:lnTo>
                  <a:pt x="185127" y="134785"/>
                </a:lnTo>
                <a:lnTo>
                  <a:pt x="185039" y="135953"/>
                </a:lnTo>
                <a:lnTo>
                  <a:pt x="184924" y="137553"/>
                </a:lnTo>
                <a:lnTo>
                  <a:pt x="184797" y="139255"/>
                </a:lnTo>
                <a:lnTo>
                  <a:pt x="184683" y="140766"/>
                </a:lnTo>
                <a:lnTo>
                  <a:pt x="184581" y="143827"/>
                </a:lnTo>
                <a:lnTo>
                  <a:pt x="186804" y="150901"/>
                </a:lnTo>
                <a:lnTo>
                  <a:pt x="186867" y="151130"/>
                </a:lnTo>
                <a:lnTo>
                  <a:pt x="190334" y="158750"/>
                </a:lnTo>
                <a:lnTo>
                  <a:pt x="192862" y="166370"/>
                </a:lnTo>
                <a:lnTo>
                  <a:pt x="188112" y="165100"/>
                </a:lnTo>
                <a:lnTo>
                  <a:pt x="183349" y="163830"/>
                </a:lnTo>
                <a:lnTo>
                  <a:pt x="174942" y="161290"/>
                </a:lnTo>
                <a:lnTo>
                  <a:pt x="168719" y="157581"/>
                </a:lnTo>
                <a:lnTo>
                  <a:pt x="168465" y="157289"/>
                </a:lnTo>
                <a:lnTo>
                  <a:pt x="165112" y="149910"/>
                </a:lnTo>
                <a:lnTo>
                  <a:pt x="165163" y="149009"/>
                </a:lnTo>
                <a:lnTo>
                  <a:pt x="165265" y="147878"/>
                </a:lnTo>
                <a:lnTo>
                  <a:pt x="165379" y="146494"/>
                </a:lnTo>
                <a:lnTo>
                  <a:pt x="165506" y="145122"/>
                </a:lnTo>
                <a:lnTo>
                  <a:pt x="165608" y="143827"/>
                </a:lnTo>
                <a:lnTo>
                  <a:pt x="165722" y="142608"/>
                </a:lnTo>
                <a:lnTo>
                  <a:pt x="165798" y="141719"/>
                </a:lnTo>
                <a:lnTo>
                  <a:pt x="165912" y="140411"/>
                </a:lnTo>
                <a:lnTo>
                  <a:pt x="166014" y="139255"/>
                </a:lnTo>
                <a:lnTo>
                  <a:pt x="166077" y="138430"/>
                </a:lnTo>
                <a:lnTo>
                  <a:pt x="170573" y="128270"/>
                </a:lnTo>
                <a:lnTo>
                  <a:pt x="175018" y="116840"/>
                </a:lnTo>
                <a:lnTo>
                  <a:pt x="175133" y="115570"/>
                </a:lnTo>
                <a:lnTo>
                  <a:pt x="175247" y="114300"/>
                </a:lnTo>
                <a:lnTo>
                  <a:pt x="175348" y="113030"/>
                </a:lnTo>
                <a:lnTo>
                  <a:pt x="175463" y="111760"/>
                </a:lnTo>
                <a:lnTo>
                  <a:pt x="175552" y="110667"/>
                </a:lnTo>
                <a:lnTo>
                  <a:pt x="175615" y="105422"/>
                </a:lnTo>
                <a:lnTo>
                  <a:pt x="174929" y="102298"/>
                </a:lnTo>
                <a:lnTo>
                  <a:pt x="174891" y="102133"/>
                </a:lnTo>
                <a:lnTo>
                  <a:pt x="174802" y="101714"/>
                </a:lnTo>
                <a:lnTo>
                  <a:pt x="174282" y="99326"/>
                </a:lnTo>
                <a:lnTo>
                  <a:pt x="174244" y="99148"/>
                </a:lnTo>
                <a:lnTo>
                  <a:pt x="174536" y="99148"/>
                </a:lnTo>
                <a:lnTo>
                  <a:pt x="164909" y="96520"/>
                </a:lnTo>
                <a:lnTo>
                  <a:pt x="161226" y="94437"/>
                </a:lnTo>
                <a:lnTo>
                  <a:pt x="161226" y="97790"/>
                </a:lnTo>
                <a:lnTo>
                  <a:pt x="152095" y="100330"/>
                </a:lnTo>
                <a:lnTo>
                  <a:pt x="144043" y="104140"/>
                </a:lnTo>
                <a:lnTo>
                  <a:pt x="136359" y="106489"/>
                </a:lnTo>
                <a:lnTo>
                  <a:pt x="135077" y="106845"/>
                </a:lnTo>
                <a:lnTo>
                  <a:pt x="125742" y="109220"/>
                </a:lnTo>
                <a:lnTo>
                  <a:pt x="131127" y="102870"/>
                </a:lnTo>
                <a:lnTo>
                  <a:pt x="136207" y="96520"/>
                </a:lnTo>
                <a:lnTo>
                  <a:pt x="141960" y="91668"/>
                </a:lnTo>
                <a:lnTo>
                  <a:pt x="150152" y="91668"/>
                </a:lnTo>
                <a:lnTo>
                  <a:pt x="147878" y="92710"/>
                </a:lnTo>
                <a:lnTo>
                  <a:pt x="144449" y="92710"/>
                </a:lnTo>
                <a:lnTo>
                  <a:pt x="143535" y="95123"/>
                </a:lnTo>
                <a:lnTo>
                  <a:pt x="143484" y="95250"/>
                </a:lnTo>
                <a:lnTo>
                  <a:pt x="146253" y="95250"/>
                </a:lnTo>
                <a:lnTo>
                  <a:pt x="145211" y="98526"/>
                </a:lnTo>
                <a:lnTo>
                  <a:pt x="145110" y="98818"/>
                </a:lnTo>
                <a:lnTo>
                  <a:pt x="145008" y="99148"/>
                </a:lnTo>
                <a:lnTo>
                  <a:pt x="145351" y="98818"/>
                </a:lnTo>
                <a:lnTo>
                  <a:pt x="148386" y="96520"/>
                </a:lnTo>
                <a:lnTo>
                  <a:pt x="157365" y="95250"/>
                </a:lnTo>
                <a:lnTo>
                  <a:pt x="161226" y="97790"/>
                </a:lnTo>
                <a:lnTo>
                  <a:pt x="161226" y="94437"/>
                </a:lnTo>
                <a:lnTo>
                  <a:pt x="156349" y="91668"/>
                </a:lnTo>
                <a:lnTo>
                  <a:pt x="156222" y="91668"/>
                </a:lnTo>
                <a:lnTo>
                  <a:pt x="155562" y="91122"/>
                </a:lnTo>
                <a:lnTo>
                  <a:pt x="154292" y="90055"/>
                </a:lnTo>
                <a:lnTo>
                  <a:pt x="154292" y="93980"/>
                </a:lnTo>
                <a:lnTo>
                  <a:pt x="151028" y="95250"/>
                </a:lnTo>
                <a:lnTo>
                  <a:pt x="146659" y="95250"/>
                </a:lnTo>
                <a:lnTo>
                  <a:pt x="150355" y="91668"/>
                </a:lnTo>
                <a:lnTo>
                  <a:pt x="150583" y="91668"/>
                </a:lnTo>
                <a:lnTo>
                  <a:pt x="150837" y="91668"/>
                </a:lnTo>
                <a:lnTo>
                  <a:pt x="154292" y="93980"/>
                </a:lnTo>
                <a:lnTo>
                  <a:pt x="154292" y="90055"/>
                </a:lnTo>
                <a:lnTo>
                  <a:pt x="151003" y="87287"/>
                </a:lnTo>
                <a:lnTo>
                  <a:pt x="151003" y="91122"/>
                </a:lnTo>
                <a:lnTo>
                  <a:pt x="150761" y="91274"/>
                </a:lnTo>
                <a:lnTo>
                  <a:pt x="150837" y="91122"/>
                </a:lnTo>
                <a:lnTo>
                  <a:pt x="151003" y="91122"/>
                </a:lnTo>
                <a:lnTo>
                  <a:pt x="151003" y="87287"/>
                </a:lnTo>
                <a:lnTo>
                  <a:pt x="150164" y="86575"/>
                </a:lnTo>
                <a:lnTo>
                  <a:pt x="149898" y="86360"/>
                </a:lnTo>
                <a:lnTo>
                  <a:pt x="149072" y="86575"/>
                </a:lnTo>
                <a:lnTo>
                  <a:pt x="145034" y="87630"/>
                </a:lnTo>
                <a:lnTo>
                  <a:pt x="137185" y="90284"/>
                </a:lnTo>
                <a:lnTo>
                  <a:pt x="137426" y="90284"/>
                </a:lnTo>
                <a:lnTo>
                  <a:pt x="132257" y="96520"/>
                </a:lnTo>
                <a:lnTo>
                  <a:pt x="127406" y="104140"/>
                </a:lnTo>
                <a:lnTo>
                  <a:pt x="121119" y="109220"/>
                </a:lnTo>
                <a:lnTo>
                  <a:pt x="110655" y="111760"/>
                </a:lnTo>
                <a:lnTo>
                  <a:pt x="101701" y="115570"/>
                </a:lnTo>
                <a:lnTo>
                  <a:pt x="96100" y="121920"/>
                </a:lnTo>
                <a:lnTo>
                  <a:pt x="95986" y="124460"/>
                </a:lnTo>
                <a:lnTo>
                  <a:pt x="95885" y="127000"/>
                </a:lnTo>
                <a:lnTo>
                  <a:pt x="95770" y="129540"/>
                </a:lnTo>
                <a:lnTo>
                  <a:pt x="95643" y="132384"/>
                </a:lnTo>
                <a:lnTo>
                  <a:pt x="95846" y="132384"/>
                </a:lnTo>
                <a:lnTo>
                  <a:pt x="98806" y="136944"/>
                </a:lnTo>
                <a:lnTo>
                  <a:pt x="99110" y="137325"/>
                </a:lnTo>
                <a:lnTo>
                  <a:pt x="104025" y="142240"/>
                </a:lnTo>
                <a:lnTo>
                  <a:pt x="106934" y="146354"/>
                </a:lnTo>
                <a:lnTo>
                  <a:pt x="107607" y="147383"/>
                </a:lnTo>
                <a:lnTo>
                  <a:pt x="107315" y="149009"/>
                </a:lnTo>
                <a:lnTo>
                  <a:pt x="107264" y="149275"/>
                </a:lnTo>
                <a:lnTo>
                  <a:pt x="107137" y="149910"/>
                </a:lnTo>
                <a:lnTo>
                  <a:pt x="107073" y="150291"/>
                </a:lnTo>
                <a:lnTo>
                  <a:pt x="106959" y="150901"/>
                </a:lnTo>
                <a:lnTo>
                  <a:pt x="106857" y="151498"/>
                </a:lnTo>
                <a:lnTo>
                  <a:pt x="106756" y="152006"/>
                </a:lnTo>
                <a:lnTo>
                  <a:pt x="106641" y="152666"/>
                </a:lnTo>
                <a:lnTo>
                  <a:pt x="106514" y="153314"/>
                </a:lnTo>
                <a:lnTo>
                  <a:pt x="106426" y="153809"/>
                </a:lnTo>
                <a:lnTo>
                  <a:pt x="106019" y="153809"/>
                </a:lnTo>
                <a:lnTo>
                  <a:pt x="102489" y="154952"/>
                </a:lnTo>
                <a:lnTo>
                  <a:pt x="98615" y="151130"/>
                </a:lnTo>
                <a:lnTo>
                  <a:pt x="93472" y="152209"/>
                </a:lnTo>
                <a:lnTo>
                  <a:pt x="92646" y="152400"/>
                </a:lnTo>
                <a:lnTo>
                  <a:pt x="103124" y="156324"/>
                </a:lnTo>
                <a:lnTo>
                  <a:pt x="107975" y="156324"/>
                </a:lnTo>
                <a:lnTo>
                  <a:pt x="108242" y="155181"/>
                </a:lnTo>
                <a:lnTo>
                  <a:pt x="108292" y="154965"/>
                </a:lnTo>
                <a:lnTo>
                  <a:pt x="110185" y="146646"/>
                </a:lnTo>
                <a:lnTo>
                  <a:pt x="110248" y="146354"/>
                </a:lnTo>
                <a:lnTo>
                  <a:pt x="110350" y="145897"/>
                </a:lnTo>
                <a:lnTo>
                  <a:pt x="110197" y="145897"/>
                </a:lnTo>
                <a:lnTo>
                  <a:pt x="104203" y="138430"/>
                </a:lnTo>
                <a:lnTo>
                  <a:pt x="98374" y="130962"/>
                </a:lnTo>
                <a:lnTo>
                  <a:pt x="98450" y="130111"/>
                </a:lnTo>
                <a:lnTo>
                  <a:pt x="101053" y="120650"/>
                </a:lnTo>
                <a:lnTo>
                  <a:pt x="105854" y="116840"/>
                </a:lnTo>
                <a:lnTo>
                  <a:pt x="112687" y="114300"/>
                </a:lnTo>
                <a:lnTo>
                  <a:pt x="120853" y="113030"/>
                </a:lnTo>
                <a:lnTo>
                  <a:pt x="129006" y="110667"/>
                </a:lnTo>
                <a:lnTo>
                  <a:pt x="131064" y="110134"/>
                </a:lnTo>
                <a:lnTo>
                  <a:pt x="134785" y="109220"/>
                </a:lnTo>
                <a:lnTo>
                  <a:pt x="139966" y="107950"/>
                </a:lnTo>
                <a:lnTo>
                  <a:pt x="148920" y="104140"/>
                </a:lnTo>
                <a:lnTo>
                  <a:pt x="157657" y="101714"/>
                </a:lnTo>
                <a:lnTo>
                  <a:pt x="168998" y="101714"/>
                </a:lnTo>
                <a:lnTo>
                  <a:pt x="172897" y="111760"/>
                </a:lnTo>
                <a:lnTo>
                  <a:pt x="168795" y="124460"/>
                </a:lnTo>
                <a:lnTo>
                  <a:pt x="163029" y="138430"/>
                </a:lnTo>
                <a:lnTo>
                  <a:pt x="162966" y="139255"/>
                </a:lnTo>
                <a:lnTo>
                  <a:pt x="162839" y="140970"/>
                </a:lnTo>
                <a:lnTo>
                  <a:pt x="162725" y="142608"/>
                </a:lnTo>
                <a:lnTo>
                  <a:pt x="162598" y="144259"/>
                </a:lnTo>
                <a:lnTo>
                  <a:pt x="162483" y="145897"/>
                </a:lnTo>
                <a:lnTo>
                  <a:pt x="162369" y="147383"/>
                </a:lnTo>
                <a:lnTo>
                  <a:pt x="162255" y="149009"/>
                </a:lnTo>
                <a:lnTo>
                  <a:pt x="162179" y="149910"/>
                </a:lnTo>
                <a:lnTo>
                  <a:pt x="162077" y="152666"/>
                </a:lnTo>
                <a:lnTo>
                  <a:pt x="163918" y="158750"/>
                </a:lnTo>
                <a:lnTo>
                  <a:pt x="170510" y="161290"/>
                </a:lnTo>
                <a:lnTo>
                  <a:pt x="179743" y="165100"/>
                </a:lnTo>
                <a:lnTo>
                  <a:pt x="172834" y="165100"/>
                </a:lnTo>
                <a:lnTo>
                  <a:pt x="164642" y="161290"/>
                </a:lnTo>
                <a:lnTo>
                  <a:pt x="161315" y="157581"/>
                </a:lnTo>
                <a:lnTo>
                  <a:pt x="158203" y="145122"/>
                </a:lnTo>
                <a:lnTo>
                  <a:pt x="158292" y="144259"/>
                </a:lnTo>
                <a:lnTo>
                  <a:pt x="162191" y="132384"/>
                </a:lnTo>
                <a:lnTo>
                  <a:pt x="162509" y="131572"/>
                </a:lnTo>
                <a:lnTo>
                  <a:pt x="167741" y="119634"/>
                </a:lnTo>
                <a:lnTo>
                  <a:pt x="167855" y="119380"/>
                </a:lnTo>
                <a:lnTo>
                  <a:pt x="167957" y="118110"/>
                </a:lnTo>
                <a:lnTo>
                  <a:pt x="168071" y="116840"/>
                </a:lnTo>
                <a:lnTo>
                  <a:pt x="168186" y="115570"/>
                </a:lnTo>
                <a:lnTo>
                  <a:pt x="168287" y="114300"/>
                </a:lnTo>
                <a:lnTo>
                  <a:pt x="168402" y="113030"/>
                </a:lnTo>
                <a:lnTo>
                  <a:pt x="168516" y="111760"/>
                </a:lnTo>
                <a:lnTo>
                  <a:pt x="168605" y="110667"/>
                </a:lnTo>
                <a:lnTo>
                  <a:pt x="168732" y="109220"/>
                </a:lnTo>
                <a:lnTo>
                  <a:pt x="168859" y="107759"/>
                </a:lnTo>
                <a:lnTo>
                  <a:pt x="168935" y="106845"/>
                </a:lnTo>
                <a:lnTo>
                  <a:pt x="169468" y="106845"/>
                </a:lnTo>
                <a:lnTo>
                  <a:pt x="165709" y="105664"/>
                </a:lnTo>
                <a:lnTo>
                  <a:pt x="165709" y="116840"/>
                </a:lnTo>
                <a:lnTo>
                  <a:pt x="160489" y="129400"/>
                </a:lnTo>
                <a:lnTo>
                  <a:pt x="155816" y="143281"/>
                </a:lnTo>
                <a:lnTo>
                  <a:pt x="155829" y="143827"/>
                </a:lnTo>
                <a:lnTo>
                  <a:pt x="159219" y="155803"/>
                </a:lnTo>
                <a:lnTo>
                  <a:pt x="159296" y="156070"/>
                </a:lnTo>
                <a:lnTo>
                  <a:pt x="159359" y="156324"/>
                </a:lnTo>
                <a:lnTo>
                  <a:pt x="159423" y="156540"/>
                </a:lnTo>
                <a:lnTo>
                  <a:pt x="159524" y="156883"/>
                </a:lnTo>
                <a:lnTo>
                  <a:pt x="159600" y="157149"/>
                </a:lnTo>
                <a:lnTo>
                  <a:pt x="159689" y="157505"/>
                </a:lnTo>
                <a:lnTo>
                  <a:pt x="151345" y="149009"/>
                </a:lnTo>
                <a:lnTo>
                  <a:pt x="150914" y="149009"/>
                </a:lnTo>
                <a:lnTo>
                  <a:pt x="151003" y="147383"/>
                </a:lnTo>
                <a:lnTo>
                  <a:pt x="151091" y="145897"/>
                </a:lnTo>
                <a:lnTo>
                  <a:pt x="151206" y="143827"/>
                </a:lnTo>
                <a:lnTo>
                  <a:pt x="151333" y="141719"/>
                </a:lnTo>
                <a:lnTo>
                  <a:pt x="151447" y="139700"/>
                </a:lnTo>
                <a:lnTo>
                  <a:pt x="151561" y="137553"/>
                </a:lnTo>
                <a:lnTo>
                  <a:pt x="151663" y="135953"/>
                </a:lnTo>
                <a:lnTo>
                  <a:pt x="155244" y="120650"/>
                </a:lnTo>
                <a:lnTo>
                  <a:pt x="155130" y="111760"/>
                </a:lnTo>
                <a:lnTo>
                  <a:pt x="155092" y="109220"/>
                </a:lnTo>
                <a:lnTo>
                  <a:pt x="155054" y="106845"/>
                </a:lnTo>
                <a:lnTo>
                  <a:pt x="158546" y="106845"/>
                </a:lnTo>
                <a:lnTo>
                  <a:pt x="159689" y="105422"/>
                </a:lnTo>
                <a:lnTo>
                  <a:pt x="163169" y="106845"/>
                </a:lnTo>
                <a:lnTo>
                  <a:pt x="163347" y="106489"/>
                </a:lnTo>
                <a:lnTo>
                  <a:pt x="163449" y="105930"/>
                </a:lnTo>
                <a:lnTo>
                  <a:pt x="163550" y="105422"/>
                </a:lnTo>
                <a:lnTo>
                  <a:pt x="165709" y="116840"/>
                </a:lnTo>
                <a:lnTo>
                  <a:pt x="165709" y="105664"/>
                </a:lnTo>
                <a:lnTo>
                  <a:pt x="164947" y="105422"/>
                </a:lnTo>
                <a:lnTo>
                  <a:pt x="160896" y="104140"/>
                </a:lnTo>
                <a:lnTo>
                  <a:pt x="151968" y="105422"/>
                </a:lnTo>
                <a:lnTo>
                  <a:pt x="143332" y="110134"/>
                </a:lnTo>
                <a:lnTo>
                  <a:pt x="142252" y="110667"/>
                </a:lnTo>
                <a:lnTo>
                  <a:pt x="133464" y="114300"/>
                </a:lnTo>
                <a:lnTo>
                  <a:pt x="123304" y="115570"/>
                </a:lnTo>
                <a:lnTo>
                  <a:pt x="112229" y="116840"/>
                </a:lnTo>
                <a:lnTo>
                  <a:pt x="108000" y="119354"/>
                </a:lnTo>
                <a:lnTo>
                  <a:pt x="108000" y="121920"/>
                </a:lnTo>
                <a:lnTo>
                  <a:pt x="107835" y="122224"/>
                </a:lnTo>
                <a:lnTo>
                  <a:pt x="107365" y="122834"/>
                </a:lnTo>
                <a:lnTo>
                  <a:pt x="108000" y="121920"/>
                </a:lnTo>
                <a:lnTo>
                  <a:pt x="108000" y="119354"/>
                </a:lnTo>
                <a:lnTo>
                  <a:pt x="103657" y="121920"/>
                </a:lnTo>
                <a:lnTo>
                  <a:pt x="101257" y="130111"/>
                </a:lnTo>
                <a:lnTo>
                  <a:pt x="101142" y="130962"/>
                </a:lnTo>
                <a:lnTo>
                  <a:pt x="104838" y="136944"/>
                </a:lnTo>
                <a:lnTo>
                  <a:pt x="105130" y="137325"/>
                </a:lnTo>
                <a:lnTo>
                  <a:pt x="111112" y="143281"/>
                </a:lnTo>
                <a:lnTo>
                  <a:pt x="111417" y="143649"/>
                </a:lnTo>
                <a:lnTo>
                  <a:pt x="114515" y="149517"/>
                </a:lnTo>
                <a:lnTo>
                  <a:pt x="114668" y="149910"/>
                </a:lnTo>
                <a:lnTo>
                  <a:pt x="109550" y="158750"/>
                </a:lnTo>
                <a:lnTo>
                  <a:pt x="103466" y="160045"/>
                </a:lnTo>
                <a:lnTo>
                  <a:pt x="95300" y="153809"/>
                </a:lnTo>
                <a:lnTo>
                  <a:pt x="95046" y="153809"/>
                </a:lnTo>
                <a:lnTo>
                  <a:pt x="91795" y="160032"/>
                </a:lnTo>
                <a:lnTo>
                  <a:pt x="90411" y="155181"/>
                </a:lnTo>
                <a:lnTo>
                  <a:pt x="88887" y="157149"/>
                </a:lnTo>
                <a:lnTo>
                  <a:pt x="88773" y="157289"/>
                </a:lnTo>
                <a:lnTo>
                  <a:pt x="88620" y="157581"/>
                </a:lnTo>
                <a:lnTo>
                  <a:pt x="88557" y="158750"/>
                </a:lnTo>
                <a:lnTo>
                  <a:pt x="88430" y="161290"/>
                </a:lnTo>
                <a:lnTo>
                  <a:pt x="88303" y="163830"/>
                </a:lnTo>
                <a:lnTo>
                  <a:pt x="90893" y="171450"/>
                </a:lnTo>
                <a:lnTo>
                  <a:pt x="95656" y="175260"/>
                </a:lnTo>
                <a:lnTo>
                  <a:pt x="94919" y="172720"/>
                </a:lnTo>
                <a:lnTo>
                  <a:pt x="92532" y="166370"/>
                </a:lnTo>
                <a:lnTo>
                  <a:pt x="95656" y="165100"/>
                </a:lnTo>
                <a:lnTo>
                  <a:pt x="102704" y="166370"/>
                </a:lnTo>
                <a:lnTo>
                  <a:pt x="109588" y="166370"/>
                </a:lnTo>
                <a:lnTo>
                  <a:pt x="115531" y="165100"/>
                </a:lnTo>
                <a:lnTo>
                  <a:pt x="117652" y="163830"/>
                </a:lnTo>
                <a:lnTo>
                  <a:pt x="119773" y="162560"/>
                </a:lnTo>
                <a:lnTo>
                  <a:pt x="120345" y="161290"/>
                </a:lnTo>
                <a:lnTo>
                  <a:pt x="122212" y="161290"/>
                </a:lnTo>
                <a:lnTo>
                  <a:pt x="121704" y="157746"/>
                </a:lnTo>
                <a:lnTo>
                  <a:pt x="121577" y="156883"/>
                </a:lnTo>
                <a:lnTo>
                  <a:pt x="121462" y="156070"/>
                </a:lnTo>
                <a:lnTo>
                  <a:pt x="121424" y="155803"/>
                </a:lnTo>
                <a:lnTo>
                  <a:pt x="121310" y="154965"/>
                </a:lnTo>
                <a:lnTo>
                  <a:pt x="121196" y="154203"/>
                </a:lnTo>
                <a:lnTo>
                  <a:pt x="121145" y="153809"/>
                </a:lnTo>
                <a:lnTo>
                  <a:pt x="120865" y="154203"/>
                </a:lnTo>
                <a:lnTo>
                  <a:pt x="117602" y="161048"/>
                </a:lnTo>
                <a:lnTo>
                  <a:pt x="117487" y="161290"/>
                </a:lnTo>
                <a:lnTo>
                  <a:pt x="109537" y="163830"/>
                </a:lnTo>
                <a:lnTo>
                  <a:pt x="100241" y="162560"/>
                </a:lnTo>
                <a:lnTo>
                  <a:pt x="92570" y="163830"/>
                </a:lnTo>
                <a:lnTo>
                  <a:pt x="96901" y="160147"/>
                </a:lnTo>
                <a:lnTo>
                  <a:pt x="102946" y="160147"/>
                </a:lnTo>
                <a:lnTo>
                  <a:pt x="108077" y="161290"/>
                </a:lnTo>
                <a:lnTo>
                  <a:pt x="112903" y="160147"/>
                </a:lnTo>
                <a:lnTo>
                  <a:pt x="113245" y="160147"/>
                </a:lnTo>
                <a:lnTo>
                  <a:pt x="116598" y="157581"/>
                </a:lnTo>
                <a:lnTo>
                  <a:pt x="116751" y="157289"/>
                </a:lnTo>
                <a:lnTo>
                  <a:pt x="116878" y="156070"/>
                </a:lnTo>
                <a:lnTo>
                  <a:pt x="116979" y="154965"/>
                </a:lnTo>
                <a:lnTo>
                  <a:pt x="117106" y="153809"/>
                </a:lnTo>
                <a:lnTo>
                  <a:pt x="117221" y="152666"/>
                </a:lnTo>
                <a:lnTo>
                  <a:pt x="117259" y="149910"/>
                </a:lnTo>
                <a:lnTo>
                  <a:pt x="117106" y="149517"/>
                </a:lnTo>
                <a:lnTo>
                  <a:pt x="113931" y="142240"/>
                </a:lnTo>
                <a:lnTo>
                  <a:pt x="107442" y="134454"/>
                </a:lnTo>
                <a:lnTo>
                  <a:pt x="103835" y="129667"/>
                </a:lnTo>
                <a:lnTo>
                  <a:pt x="103809" y="129400"/>
                </a:lnTo>
                <a:lnTo>
                  <a:pt x="106375" y="124828"/>
                </a:lnTo>
                <a:lnTo>
                  <a:pt x="107759" y="128270"/>
                </a:lnTo>
                <a:lnTo>
                  <a:pt x="107873" y="129400"/>
                </a:lnTo>
                <a:lnTo>
                  <a:pt x="107988" y="130670"/>
                </a:lnTo>
                <a:lnTo>
                  <a:pt x="108191" y="130517"/>
                </a:lnTo>
                <a:lnTo>
                  <a:pt x="109613" y="128270"/>
                </a:lnTo>
                <a:lnTo>
                  <a:pt x="108305" y="122224"/>
                </a:lnTo>
                <a:lnTo>
                  <a:pt x="108242" y="121920"/>
                </a:lnTo>
                <a:lnTo>
                  <a:pt x="111086" y="120650"/>
                </a:lnTo>
                <a:lnTo>
                  <a:pt x="112217" y="120650"/>
                </a:lnTo>
                <a:lnTo>
                  <a:pt x="115709" y="119380"/>
                </a:lnTo>
                <a:lnTo>
                  <a:pt x="120345" y="118110"/>
                </a:lnTo>
                <a:lnTo>
                  <a:pt x="120205" y="119265"/>
                </a:lnTo>
                <a:lnTo>
                  <a:pt x="124968" y="118110"/>
                </a:lnTo>
                <a:lnTo>
                  <a:pt x="122923" y="129400"/>
                </a:lnTo>
                <a:lnTo>
                  <a:pt x="122948" y="131572"/>
                </a:lnTo>
                <a:lnTo>
                  <a:pt x="125945" y="139700"/>
                </a:lnTo>
                <a:lnTo>
                  <a:pt x="130225" y="146354"/>
                </a:lnTo>
                <a:lnTo>
                  <a:pt x="130873" y="147383"/>
                </a:lnTo>
                <a:lnTo>
                  <a:pt x="133337" y="155803"/>
                </a:lnTo>
                <a:lnTo>
                  <a:pt x="133223" y="157289"/>
                </a:lnTo>
                <a:lnTo>
                  <a:pt x="131483" y="165100"/>
                </a:lnTo>
                <a:lnTo>
                  <a:pt x="127215" y="171450"/>
                </a:lnTo>
                <a:lnTo>
                  <a:pt x="123558" y="179070"/>
                </a:lnTo>
                <a:lnTo>
                  <a:pt x="123431" y="189230"/>
                </a:lnTo>
                <a:lnTo>
                  <a:pt x="117195" y="181610"/>
                </a:lnTo>
                <a:lnTo>
                  <a:pt x="118846" y="171450"/>
                </a:lnTo>
                <a:lnTo>
                  <a:pt x="121793" y="162560"/>
                </a:lnTo>
                <a:lnTo>
                  <a:pt x="120167" y="162560"/>
                </a:lnTo>
                <a:lnTo>
                  <a:pt x="119773" y="162560"/>
                </a:lnTo>
                <a:lnTo>
                  <a:pt x="115430" y="171450"/>
                </a:lnTo>
                <a:lnTo>
                  <a:pt x="115316" y="175260"/>
                </a:lnTo>
                <a:lnTo>
                  <a:pt x="115214" y="179070"/>
                </a:lnTo>
                <a:lnTo>
                  <a:pt x="115100" y="182880"/>
                </a:lnTo>
                <a:lnTo>
                  <a:pt x="119761" y="190500"/>
                </a:lnTo>
                <a:lnTo>
                  <a:pt x="130378" y="193040"/>
                </a:lnTo>
                <a:lnTo>
                  <a:pt x="128447" y="189230"/>
                </a:lnTo>
                <a:lnTo>
                  <a:pt x="125907" y="184213"/>
                </a:lnTo>
                <a:lnTo>
                  <a:pt x="126276" y="182880"/>
                </a:lnTo>
                <a:lnTo>
                  <a:pt x="129006" y="173990"/>
                </a:lnTo>
                <a:lnTo>
                  <a:pt x="134366" y="165100"/>
                </a:lnTo>
                <a:lnTo>
                  <a:pt x="135763" y="157746"/>
                </a:lnTo>
                <a:lnTo>
                  <a:pt x="135877" y="157149"/>
                </a:lnTo>
                <a:lnTo>
                  <a:pt x="135991" y="156540"/>
                </a:lnTo>
                <a:lnTo>
                  <a:pt x="136080" y="156070"/>
                </a:lnTo>
                <a:lnTo>
                  <a:pt x="136131" y="155803"/>
                </a:lnTo>
                <a:lnTo>
                  <a:pt x="136258" y="155181"/>
                </a:lnTo>
                <a:lnTo>
                  <a:pt x="136296" y="154965"/>
                </a:lnTo>
                <a:lnTo>
                  <a:pt x="136410" y="153314"/>
                </a:lnTo>
                <a:lnTo>
                  <a:pt x="133489" y="145122"/>
                </a:lnTo>
                <a:lnTo>
                  <a:pt x="133413" y="144907"/>
                </a:lnTo>
                <a:lnTo>
                  <a:pt x="133197" y="144513"/>
                </a:lnTo>
                <a:lnTo>
                  <a:pt x="128587" y="137325"/>
                </a:lnTo>
                <a:lnTo>
                  <a:pt x="128422" y="136944"/>
                </a:lnTo>
                <a:lnTo>
                  <a:pt x="125907" y="128270"/>
                </a:lnTo>
                <a:lnTo>
                  <a:pt x="129197" y="118110"/>
                </a:lnTo>
                <a:lnTo>
                  <a:pt x="129603" y="116840"/>
                </a:lnTo>
                <a:lnTo>
                  <a:pt x="139509" y="116840"/>
                </a:lnTo>
                <a:lnTo>
                  <a:pt x="144856" y="111760"/>
                </a:lnTo>
                <a:lnTo>
                  <a:pt x="151968" y="109220"/>
                </a:lnTo>
                <a:lnTo>
                  <a:pt x="152031" y="111226"/>
                </a:lnTo>
                <a:lnTo>
                  <a:pt x="152146" y="115570"/>
                </a:lnTo>
                <a:lnTo>
                  <a:pt x="152260" y="119380"/>
                </a:lnTo>
                <a:lnTo>
                  <a:pt x="152361" y="123190"/>
                </a:lnTo>
                <a:lnTo>
                  <a:pt x="149047" y="135483"/>
                </a:lnTo>
                <a:lnTo>
                  <a:pt x="148932" y="135953"/>
                </a:lnTo>
                <a:lnTo>
                  <a:pt x="148882" y="136398"/>
                </a:lnTo>
                <a:lnTo>
                  <a:pt x="148767" y="137553"/>
                </a:lnTo>
                <a:lnTo>
                  <a:pt x="148653" y="138671"/>
                </a:lnTo>
                <a:lnTo>
                  <a:pt x="148539" y="139700"/>
                </a:lnTo>
                <a:lnTo>
                  <a:pt x="148424" y="140766"/>
                </a:lnTo>
                <a:lnTo>
                  <a:pt x="148336" y="141719"/>
                </a:lnTo>
                <a:lnTo>
                  <a:pt x="148221" y="142748"/>
                </a:lnTo>
                <a:lnTo>
                  <a:pt x="148107" y="143827"/>
                </a:lnTo>
                <a:lnTo>
                  <a:pt x="147993" y="144907"/>
                </a:lnTo>
                <a:lnTo>
                  <a:pt x="147891" y="145897"/>
                </a:lnTo>
                <a:lnTo>
                  <a:pt x="147840" y="146354"/>
                </a:lnTo>
                <a:lnTo>
                  <a:pt x="147739" y="147383"/>
                </a:lnTo>
                <a:lnTo>
                  <a:pt x="147688" y="147878"/>
                </a:lnTo>
                <a:lnTo>
                  <a:pt x="147574" y="149009"/>
                </a:lnTo>
                <a:lnTo>
                  <a:pt x="147891" y="149009"/>
                </a:lnTo>
                <a:lnTo>
                  <a:pt x="154292" y="158750"/>
                </a:lnTo>
                <a:lnTo>
                  <a:pt x="161785" y="162560"/>
                </a:lnTo>
                <a:lnTo>
                  <a:pt x="170370" y="165100"/>
                </a:lnTo>
                <a:lnTo>
                  <a:pt x="179793" y="167640"/>
                </a:lnTo>
                <a:lnTo>
                  <a:pt x="189776" y="170180"/>
                </a:lnTo>
                <a:lnTo>
                  <a:pt x="187921" y="173990"/>
                </a:lnTo>
                <a:lnTo>
                  <a:pt x="181279" y="172720"/>
                </a:lnTo>
                <a:lnTo>
                  <a:pt x="181292" y="177800"/>
                </a:lnTo>
                <a:lnTo>
                  <a:pt x="166941" y="181610"/>
                </a:lnTo>
                <a:lnTo>
                  <a:pt x="157899" y="191770"/>
                </a:lnTo>
                <a:lnTo>
                  <a:pt x="156451" y="204470"/>
                </a:lnTo>
                <a:lnTo>
                  <a:pt x="156362" y="205257"/>
                </a:lnTo>
                <a:lnTo>
                  <a:pt x="156298" y="205740"/>
                </a:lnTo>
                <a:lnTo>
                  <a:pt x="164312" y="217170"/>
                </a:lnTo>
                <a:lnTo>
                  <a:pt x="169202" y="213461"/>
                </a:lnTo>
                <a:lnTo>
                  <a:pt x="171005" y="212090"/>
                </a:lnTo>
                <a:lnTo>
                  <a:pt x="180365" y="209550"/>
                </a:lnTo>
                <a:lnTo>
                  <a:pt x="190385" y="210820"/>
                </a:lnTo>
                <a:lnTo>
                  <a:pt x="199377" y="213461"/>
                </a:lnTo>
                <a:lnTo>
                  <a:pt x="198424" y="213461"/>
                </a:lnTo>
                <a:lnTo>
                  <a:pt x="183705" y="215900"/>
                </a:lnTo>
                <a:lnTo>
                  <a:pt x="168287" y="220980"/>
                </a:lnTo>
                <a:lnTo>
                  <a:pt x="154355" y="223520"/>
                </a:lnTo>
                <a:lnTo>
                  <a:pt x="143484" y="214630"/>
                </a:lnTo>
                <a:lnTo>
                  <a:pt x="143586" y="215900"/>
                </a:lnTo>
                <a:lnTo>
                  <a:pt x="143700" y="217170"/>
                </a:lnTo>
                <a:lnTo>
                  <a:pt x="143802" y="218440"/>
                </a:lnTo>
                <a:lnTo>
                  <a:pt x="143916" y="219710"/>
                </a:lnTo>
                <a:lnTo>
                  <a:pt x="144018" y="220980"/>
                </a:lnTo>
                <a:lnTo>
                  <a:pt x="144119" y="222250"/>
                </a:lnTo>
                <a:lnTo>
                  <a:pt x="144233" y="223520"/>
                </a:lnTo>
                <a:lnTo>
                  <a:pt x="144335" y="224790"/>
                </a:lnTo>
                <a:lnTo>
                  <a:pt x="148932" y="232410"/>
                </a:lnTo>
                <a:lnTo>
                  <a:pt x="156400" y="236220"/>
                </a:lnTo>
                <a:lnTo>
                  <a:pt x="165862" y="237490"/>
                </a:lnTo>
                <a:lnTo>
                  <a:pt x="174586" y="234950"/>
                </a:lnTo>
                <a:lnTo>
                  <a:pt x="176110" y="233680"/>
                </a:lnTo>
                <a:lnTo>
                  <a:pt x="182092" y="228701"/>
                </a:lnTo>
                <a:lnTo>
                  <a:pt x="189547" y="223520"/>
                </a:lnTo>
                <a:lnTo>
                  <a:pt x="197485" y="222250"/>
                </a:lnTo>
                <a:lnTo>
                  <a:pt x="189509" y="224790"/>
                </a:lnTo>
                <a:lnTo>
                  <a:pt x="184645" y="232410"/>
                </a:lnTo>
                <a:lnTo>
                  <a:pt x="184645" y="240030"/>
                </a:lnTo>
                <a:lnTo>
                  <a:pt x="191312" y="245110"/>
                </a:lnTo>
                <a:lnTo>
                  <a:pt x="193205" y="239052"/>
                </a:lnTo>
                <a:lnTo>
                  <a:pt x="193306" y="238760"/>
                </a:lnTo>
                <a:lnTo>
                  <a:pt x="194894" y="233680"/>
                </a:lnTo>
                <a:lnTo>
                  <a:pt x="204381" y="228701"/>
                </a:lnTo>
                <a:lnTo>
                  <a:pt x="203631" y="228701"/>
                </a:lnTo>
                <a:lnTo>
                  <a:pt x="216865" y="227330"/>
                </a:lnTo>
                <a:lnTo>
                  <a:pt x="228346" y="231140"/>
                </a:lnTo>
                <a:lnTo>
                  <a:pt x="231825" y="232410"/>
                </a:lnTo>
                <a:lnTo>
                  <a:pt x="231990" y="231292"/>
                </a:lnTo>
                <a:lnTo>
                  <a:pt x="232117" y="230454"/>
                </a:lnTo>
                <a:lnTo>
                  <a:pt x="232194" y="229870"/>
                </a:lnTo>
                <a:lnTo>
                  <a:pt x="234340" y="228701"/>
                </a:lnTo>
                <a:lnTo>
                  <a:pt x="234607" y="228701"/>
                </a:lnTo>
                <a:lnTo>
                  <a:pt x="244411" y="240030"/>
                </a:lnTo>
                <a:lnTo>
                  <a:pt x="252501" y="254000"/>
                </a:lnTo>
                <a:lnTo>
                  <a:pt x="256184" y="270319"/>
                </a:lnTo>
                <a:lnTo>
                  <a:pt x="256222" y="270510"/>
                </a:lnTo>
                <a:lnTo>
                  <a:pt x="253034" y="287020"/>
                </a:lnTo>
                <a:lnTo>
                  <a:pt x="248920" y="285750"/>
                </a:lnTo>
                <a:lnTo>
                  <a:pt x="246164" y="287020"/>
                </a:lnTo>
                <a:lnTo>
                  <a:pt x="244551" y="289560"/>
                </a:lnTo>
                <a:lnTo>
                  <a:pt x="243001" y="286486"/>
                </a:lnTo>
                <a:lnTo>
                  <a:pt x="243001" y="290830"/>
                </a:lnTo>
                <a:lnTo>
                  <a:pt x="239179" y="293166"/>
                </a:lnTo>
                <a:lnTo>
                  <a:pt x="239179" y="297256"/>
                </a:lnTo>
                <a:lnTo>
                  <a:pt x="235686" y="302260"/>
                </a:lnTo>
                <a:lnTo>
                  <a:pt x="233743" y="300990"/>
                </a:lnTo>
                <a:lnTo>
                  <a:pt x="233692" y="299720"/>
                </a:lnTo>
                <a:lnTo>
                  <a:pt x="233578" y="297256"/>
                </a:lnTo>
                <a:lnTo>
                  <a:pt x="233807" y="297256"/>
                </a:lnTo>
                <a:lnTo>
                  <a:pt x="237197" y="298450"/>
                </a:lnTo>
                <a:lnTo>
                  <a:pt x="237655" y="297472"/>
                </a:lnTo>
                <a:lnTo>
                  <a:pt x="237756" y="297256"/>
                </a:lnTo>
                <a:lnTo>
                  <a:pt x="238379" y="295910"/>
                </a:lnTo>
                <a:lnTo>
                  <a:pt x="238887" y="296672"/>
                </a:lnTo>
                <a:lnTo>
                  <a:pt x="239179" y="297256"/>
                </a:lnTo>
                <a:lnTo>
                  <a:pt x="239179" y="293166"/>
                </a:lnTo>
                <a:lnTo>
                  <a:pt x="233400" y="296672"/>
                </a:lnTo>
                <a:lnTo>
                  <a:pt x="232410" y="297256"/>
                </a:lnTo>
                <a:lnTo>
                  <a:pt x="232206" y="297357"/>
                </a:lnTo>
                <a:lnTo>
                  <a:pt x="232206" y="300990"/>
                </a:lnTo>
                <a:lnTo>
                  <a:pt x="232143" y="301942"/>
                </a:lnTo>
                <a:lnTo>
                  <a:pt x="232016" y="303530"/>
                </a:lnTo>
                <a:lnTo>
                  <a:pt x="231927" y="304800"/>
                </a:lnTo>
                <a:lnTo>
                  <a:pt x="229577" y="306070"/>
                </a:lnTo>
                <a:lnTo>
                  <a:pt x="226809" y="307340"/>
                </a:lnTo>
                <a:lnTo>
                  <a:pt x="225767" y="306006"/>
                </a:lnTo>
                <a:lnTo>
                  <a:pt x="225767" y="307340"/>
                </a:lnTo>
                <a:lnTo>
                  <a:pt x="225259" y="311150"/>
                </a:lnTo>
                <a:lnTo>
                  <a:pt x="222580" y="311150"/>
                </a:lnTo>
                <a:lnTo>
                  <a:pt x="220980" y="313690"/>
                </a:lnTo>
                <a:lnTo>
                  <a:pt x="219087" y="314960"/>
                </a:lnTo>
                <a:lnTo>
                  <a:pt x="217805" y="312420"/>
                </a:lnTo>
                <a:lnTo>
                  <a:pt x="216293" y="311150"/>
                </a:lnTo>
                <a:lnTo>
                  <a:pt x="216001" y="308610"/>
                </a:lnTo>
                <a:lnTo>
                  <a:pt x="216001" y="316230"/>
                </a:lnTo>
                <a:lnTo>
                  <a:pt x="209118" y="320040"/>
                </a:lnTo>
                <a:lnTo>
                  <a:pt x="201612" y="322580"/>
                </a:lnTo>
                <a:lnTo>
                  <a:pt x="193586" y="323850"/>
                </a:lnTo>
                <a:lnTo>
                  <a:pt x="185140" y="326390"/>
                </a:lnTo>
                <a:lnTo>
                  <a:pt x="185140" y="334010"/>
                </a:lnTo>
                <a:lnTo>
                  <a:pt x="186690" y="339090"/>
                </a:lnTo>
                <a:lnTo>
                  <a:pt x="186690" y="346710"/>
                </a:lnTo>
                <a:lnTo>
                  <a:pt x="180174" y="336550"/>
                </a:lnTo>
                <a:lnTo>
                  <a:pt x="182664" y="327660"/>
                </a:lnTo>
                <a:lnTo>
                  <a:pt x="189280" y="317500"/>
                </a:lnTo>
                <a:lnTo>
                  <a:pt x="195173" y="308610"/>
                </a:lnTo>
                <a:lnTo>
                  <a:pt x="198323" y="309880"/>
                </a:lnTo>
                <a:lnTo>
                  <a:pt x="198399" y="311150"/>
                </a:lnTo>
                <a:lnTo>
                  <a:pt x="198488" y="312420"/>
                </a:lnTo>
                <a:lnTo>
                  <a:pt x="198564" y="313690"/>
                </a:lnTo>
                <a:lnTo>
                  <a:pt x="198640" y="314960"/>
                </a:lnTo>
                <a:lnTo>
                  <a:pt x="199809" y="317500"/>
                </a:lnTo>
                <a:lnTo>
                  <a:pt x="204889" y="316230"/>
                </a:lnTo>
                <a:lnTo>
                  <a:pt x="208813" y="313690"/>
                </a:lnTo>
                <a:lnTo>
                  <a:pt x="212915" y="311150"/>
                </a:lnTo>
                <a:lnTo>
                  <a:pt x="214198" y="312420"/>
                </a:lnTo>
                <a:lnTo>
                  <a:pt x="215722" y="313690"/>
                </a:lnTo>
                <a:lnTo>
                  <a:pt x="216001" y="316230"/>
                </a:lnTo>
                <a:lnTo>
                  <a:pt x="216001" y="308610"/>
                </a:lnTo>
                <a:lnTo>
                  <a:pt x="218833" y="308610"/>
                </a:lnTo>
                <a:lnTo>
                  <a:pt x="220776" y="306070"/>
                </a:lnTo>
                <a:lnTo>
                  <a:pt x="223723" y="304800"/>
                </a:lnTo>
                <a:lnTo>
                  <a:pt x="223659" y="306070"/>
                </a:lnTo>
                <a:lnTo>
                  <a:pt x="223596" y="307340"/>
                </a:lnTo>
                <a:lnTo>
                  <a:pt x="225767" y="307340"/>
                </a:lnTo>
                <a:lnTo>
                  <a:pt x="225767" y="306006"/>
                </a:lnTo>
                <a:lnTo>
                  <a:pt x="224840" y="304800"/>
                </a:lnTo>
                <a:lnTo>
                  <a:pt x="223862" y="303530"/>
                </a:lnTo>
                <a:lnTo>
                  <a:pt x="229450" y="299720"/>
                </a:lnTo>
                <a:lnTo>
                  <a:pt x="232206" y="300990"/>
                </a:lnTo>
                <a:lnTo>
                  <a:pt x="232206" y="297357"/>
                </a:lnTo>
                <a:lnTo>
                  <a:pt x="222250" y="302260"/>
                </a:lnTo>
                <a:lnTo>
                  <a:pt x="211696" y="308610"/>
                </a:lnTo>
                <a:lnTo>
                  <a:pt x="200571" y="313690"/>
                </a:lnTo>
                <a:lnTo>
                  <a:pt x="199732" y="309880"/>
                </a:lnTo>
                <a:lnTo>
                  <a:pt x="198704" y="308610"/>
                </a:lnTo>
                <a:lnTo>
                  <a:pt x="197675" y="307340"/>
                </a:lnTo>
                <a:lnTo>
                  <a:pt x="196723" y="303530"/>
                </a:lnTo>
                <a:lnTo>
                  <a:pt x="209372" y="300990"/>
                </a:lnTo>
                <a:lnTo>
                  <a:pt x="216636" y="298450"/>
                </a:lnTo>
                <a:lnTo>
                  <a:pt x="220040" y="297256"/>
                </a:lnTo>
                <a:lnTo>
                  <a:pt x="220992" y="296672"/>
                </a:lnTo>
                <a:lnTo>
                  <a:pt x="225755" y="293370"/>
                </a:lnTo>
                <a:lnTo>
                  <a:pt x="229425" y="290830"/>
                </a:lnTo>
                <a:lnTo>
                  <a:pt x="236715" y="283337"/>
                </a:lnTo>
                <a:lnTo>
                  <a:pt x="237121" y="283337"/>
                </a:lnTo>
                <a:lnTo>
                  <a:pt x="239979" y="284543"/>
                </a:lnTo>
                <a:lnTo>
                  <a:pt x="240055" y="285750"/>
                </a:lnTo>
                <a:lnTo>
                  <a:pt x="240525" y="288290"/>
                </a:lnTo>
                <a:lnTo>
                  <a:pt x="243001" y="290830"/>
                </a:lnTo>
                <a:lnTo>
                  <a:pt x="243001" y="286486"/>
                </a:lnTo>
                <a:lnTo>
                  <a:pt x="242811" y="286105"/>
                </a:lnTo>
                <a:lnTo>
                  <a:pt x="242709" y="285915"/>
                </a:lnTo>
                <a:lnTo>
                  <a:pt x="242633" y="285750"/>
                </a:lnTo>
                <a:lnTo>
                  <a:pt x="241109" y="283337"/>
                </a:lnTo>
                <a:lnTo>
                  <a:pt x="240233" y="281940"/>
                </a:lnTo>
                <a:lnTo>
                  <a:pt x="237604" y="278130"/>
                </a:lnTo>
                <a:lnTo>
                  <a:pt x="235445" y="281940"/>
                </a:lnTo>
                <a:lnTo>
                  <a:pt x="234581" y="283337"/>
                </a:lnTo>
                <a:lnTo>
                  <a:pt x="230276" y="287020"/>
                </a:lnTo>
                <a:lnTo>
                  <a:pt x="226034" y="289560"/>
                </a:lnTo>
                <a:lnTo>
                  <a:pt x="225272" y="288290"/>
                </a:lnTo>
                <a:lnTo>
                  <a:pt x="224663" y="287274"/>
                </a:lnTo>
                <a:lnTo>
                  <a:pt x="224663" y="289560"/>
                </a:lnTo>
                <a:lnTo>
                  <a:pt x="222948" y="293370"/>
                </a:lnTo>
                <a:lnTo>
                  <a:pt x="219862" y="293370"/>
                </a:lnTo>
                <a:lnTo>
                  <a:pt x="217258" y="293370"/>
                </a:lnTo>
                <a:lnTo>
                  <a:pt x="216687" y="292176"/>
                </a:lnTo>
                <a:lnTo>
                  <a:pt x="213118" y="290830"/>
                </a:lnTo>
                <a:lnTo>
                  <a:pt x="206425" y="285750"/>
                </a:lnTo>
                <a:lnTo>
                  <a:pt x="205320" y="284543"/>
                </a:lnTo>
                <a:lnTo>
                  <a:pt x="205587" y="285000"/>
                </a:lnTo>
                <a:lnTo>
                  <a:pt x="209423" y="290830"/>
                </a:lnTo>
                <a:lnTo>
                  <a:pt x="210375" y="292176"/>
                </a:lnTo>
                <a:lnTo>
                  <a:pt x="216001" y="295910"/>
                </a:lnTo>
                <a:lnTo>
                  <a:pt x="212051" y="297472"/>
                </a:lnTo>
                <a:lnTo>
                  <a:pt x="210604" y="298450"/>
                </a:lnTo>
                <a:lnTo>
                  <a:pt x="209524" y="298450"/>
                </a:lnTo>
                <a:lnTo>
                  <a:pt x="208622" y="298450"/>
                </a:lnTo>
                <a:lnTo>
                  <a:pt x="208965" y="297472"/>
                </a:lnTo>
                <a:lnTo>
                  <a:pt x="208064" y="295910"/>
                </a:lnTo>
                <a:lnTo>
                  <a:pt x="207518" y="295910"/>
                </a:lnTo>
                <a:lnTo>
                  <a:pt x="207645" y="295186"/>
                </a:lnTo>
                <a:lnTo>
                  <a:pt x="203657" y="288290"/>
                </a:lnTo>
                <a:lnTo>
                  <a:pt x="200647" y="283337"/>
                </a:lnTo>
                <a:lnTo>
                  <a:pt x="201015" y="283337"/>
                </a:lnTo>
                <a:lnTo>
                  <a:pt x="205320" y="284543"/>
                </a:lnTo>
                <a:lnTo>
                  <a:pt x="204228" y="283337"/>
                </a:lnTo>
                <a:lnTo>
                  <a:pt x="200660" y="279400"/>
                </a:lnTo>
                <a:lnTo>
                  <a:pt x="196723" y="271780"/>
                </a:lnTo>
                <a:lnTo>
                  <a:pt x="215582" y="289852"/>
                </a:lnTo>
                <a:lnTo>
                  <a:pt x="213791" y="286105"/>
                </a:lnTo>
                <a:lnTo>
                  <a:pt x="213702" y="285915"/>
                </a:lnTo>
                <a:lnTo>
                  <a:pt x="213626" y="285750"/>
                </a:lnTo>
                <a:lnTo>
                  <a:pt x="204266" y="276860"/>
                </a:lnTo>
                <a:lnTo>
                  <a:pt x="198450" y="273291"/>
                </a:lnTo>
                <a:lnTo>
                  <a:pt x="198107" y="273291"/>
                </a:lnTo>
                <a:lnTo>
                  <a:pt x="198031" y="273037"/>
                </a:lnTo>
                <a:lnTo>
                  <a:pt x="197713" y="271780"/>
                </a:lnTo>
                <a:lnTo>
                  <a:pt x="196723" y="267970"/>
                </a:lnTo>
                <a:lnTo>
                  <a:pt x="201155" y="269455"/>
                </a:lnTo>
                <a:lnTo>
                  <a:pt x="201256" y="267970"/>
                </a:lnTo>
                <a:lnTo>
                  <a:pt x="201345" y="266700"/>
                </a:lnTo>
                <a:lnTo>
                  <a:pt x="207352" y="270510"/>
                </a:lnTo>
                <a:lnTo>
                  <a:pt x="212559" y="275590"/>
                </a:lnTo>
                <a:lnTo>
                  <a:pt x="217170" y="280670"/>
                </a:lnTo>
                <a:lnTo>
                  <a:pt x="221399" y="287020"/>
                </a:lnTo>
                <a:lnTo>
                  <a:pt x="219671" y="288290"/>
                </a:lnTo>
                <a:lnTo>
                  <a:pt x="217779" y="283616"/>
                </a:lnTo>
                <a:lnTo>
                  <a:pt x="217665" y="283337"/>
                </a:lnTo>
                <a:lnTo>
                  <a:pt x="217855" y="283337"/>
                </a:lnTo>
                <a:lnTo>
                  <a:pt x="215226" y="281940"/>
                </a:lnTo>
                <a:lnTo>
                  <a:pt x="213169" y="283337"/>
                </a:lnTo>
                <a:lnTo>
                  <a:pt x="213766" y="283337"/>
                </a:lnTo>
                <a:lnTo>
                  <a:pt x="217754" y="284543"/>
                </a:lnTo>
                <a:lnTo>
                  <a:pt x="217551" y="284543"/>
                </a:lnTo>
                <a:lnTo>
                  <a:pt x="217614" y="286105"/>
                </a:lnTo>
                <a:lnTo>
                  <a:pt x="218122" y="289128"/>
                </a:lnTo>
                <a:lnTo>
                  <a:pt x="218198" y="289560"/>
                </a:lnTo>
                <a:lnTo>
                  <a:pt x="224663" y="289560"/>
                </a:lnTo>
                <a:lnTo>
                  <a:pt x="224663" y="287274"/>
                </a:lnTo>
                <a:lnTo>
                  <a:pt x="221475" y="281940"/>
                </a:lnTo>
                <a:lnTo>
                  <a:pt x="216598" y="275590"/>
                </a:lnTo>
                <a:lnTo>
                  <a:pt x="211429" y="267970"/>
                </a:lnTo>
                <a:lnTo>
                  <a:pt x="205981" y="261620"/>
                </a:lnTo>
                <a:lnTo>
                  <a:pt x="207162" y="260350"/>
                </a:lnTo>
                <a:lnTo>
                  <a:pt x="206667" y="257886"/>
                </a:lnTo>
                <a:lnTo>
                  <a:pt x="206743" y="255270"/>
                </a:lnTo>
                <a:lnTo>
                  <a:pt x="203657" y="252818"/>
                </a:lnTo>
                <a:lnTo>
                  <a:pt x="203657" y="255270"/>
                </a:lnTo>
                <a:lnTo>
                  <a:pt x="202882" y="261620"/>
                </a:lnTo>
                <a:lnTo>
                  <a:pt x="198894" y="265493"/>
                </a:lnTo>
                <a:lnTo>
                  <a:pt x="198716" y="265493"/>
                </a:lnTo>
                <a:lnTo>
                  <a:pt x="193535" y="266700"/>
                </a:lnTo>
                <a:lnTo>
                  <a:pt x="188226" y="264160"/>
                </a:lnTo>
                <a:lnTo>
                  <a:pt x="188747" y="259080"/>
                </a:lnTo>
                <a:lnTo>
                  <a:pt x="188874" y="257886"/>
                </a:lnTo>
                <a:lnTo>
                  <a:pt x="190220" y="256540"/>
                </a:lnTo>
                <a:lnTo>
                  <a:pt x="192900" y="254000"/>
                </a:lnTo>
                <a:lnTo>
                  <a:pt x="198437" y="252730"/>
                </a:lnTo>
                <a:lnTo>
                  <a:pt x="203657" y="255270"/>
                </a:lnTo>
                <a:lnTo>
                  <a:pt x="203657" y="252818"/>
                </a:lnTo>
                <a:lnTo>
                  <a:pt x="200355" y="250190"/>
                </a:lnTo>
                <a:lnTo>
                  <a:pt x="192252" y="251460"/>
                </a:lnTo>
                <a:lnTo>
                  <a:pt x="186194" y="256540"/>
                </a:lnTo>
                <a:lnTo>
                  <a:pt x="186067" y="260350"/>
                </a:lnTo>
                <a:lnTo>
                  <a:pt x="185940" y="265493"/>
                </a:lnTo>
                <a:lnTo>
                  <a:pt x="187286" y="267970"/>
                </a:lnTo>
                <a:lnTo>
                  <a:pt x="191325" y="266700"/>
                </a:lnTo>
                <a:lnTo>
                  <a:pt x="192862" y="269240"/>
                </a:lnTo>
                <a:lnTo>
                  <a:pt x="195757" y="276860"/>
                </a:lnTo>
                <a:lnTo>
                  <a:pt x="199161" y="284543"/>
                </a:lnTo>
                <a:lnTo>
                  <a:pt x="202882" y="292176"/>
                </a:lnTo>
                <a:lnTo>
                  <a:pt x="206743" y="299720"/>
                </a:lnTo>
                <a:lnTo>
                  <a:pt x="203669" y="300990"/>
                </a:lnTo>
                <a:lnTo>
                  <a:pt x="199148" y="299720"/>
                </a:lnTo>
                <a:lnTo>
                  <a:pt x="195948" y="300990"/>
                </a:lnTo>
                <a:lnTo>
                  <a:pt x="191427" y="292188"/>
                </a:lnTo>
                <a:lnTo>
                  <a:pt x="191427" y="299720"/>
                </a:lnTo>
                <a:lnTo>
                  <a:pt x="191312" y="308610"/>
                </a:lnTo>
                <a:lnTo>
                  <a:pt x="190004" y="313690"/>
                </a:lnTo>
                <a:lnTo>
                  <a:pt x="182448" y="317500"/>
                </a:lnTo>
                <a:lnTo>
                  <a:pt x="178206" y="322580"/>
                </a:lnTo>
                <a:lnTo>
                  <a:pt x="175056" y="331470"/>
                </a:lnTo>
                <a:lnTo>
                  <a:pt x="176047" y="340360"/>
                </a:lnTo>
                <a:lnTo>
                  <a:pt x="180428" y="347980"/>
                </a:lnTo>
                <a:lnTo>
                  <a:pt x="187464" y="351790"/>
                </a:lnTo>
                <a:lnTo>
                  <a:pt x="187579" y="354330"/>
                </a:lnTo>
                <a:lnTo>
                  <a:pt x="187693" y="356870"/>
                </a:lnTo>
                <a:lnTo>
                  <a:pt x="187820" y="359410"/>
                </a:lnTo>
                <a:lnTo>
                  <a:pt x="187934" y="361950"/>
                </a:lnTo>
                <a:lnTo>
                  <a:pt x="186778" y="370840"/>
                </a:lnTo>
                <a:lnTo>
                  <a:pt x="183857" y="378460"/>
                </a:lnTo>
                <a:lnTo>
                  <a:pt x="178968" y="382270"/>
                </a:lnTo>
                <a:lnTo>
                  <a:pt x="173393" y="384175"/>
                </a:lnTo>
                <a:lnTo>
                  <a:pt x="173507" y="383794"/>
                </a:lnTo>
                <a:lnTo>
                  <a:pt x="173570" y="383540"/>
                </a:lnTo>
                <a:lnTo>
                  <a:pt x="170586" y="384162"/>
                </a:lnTo>
                <a:lnTo>
                  <a:pt x="167830" y="382270"/>
                </a:lnTo>
                <a:lnTo>
                  <a:pt x="166636" y="381457"/>
                </a:lnTo>
                <a:lnTo>
                  <a:pt x="166636" y="382270"/>
                </a:lnTo>
                <a:lnTo>
                  <a:pt x="166077" y="384340"/>
                </a:lnTo>
                <a:lnTo>
                  <a:pt x="165950" y="384810"/>
                </a:lnTo>
                <a:lnTo>
                  <a:pt x="164058" y="386080"/>
                </a:lnTo>
                <a:lnTo>
                  <a:pt x="163550" y="388620"/>
                </a:lnTo>
                <a:lnTo>
                  <a:pt x="162318" y="387350"/>
                </a:lnTo>
                <a:lnTo>
                  <a:pt x="164452" y="382270"/>
                </a:lnTo>
                <a:lnTo>
                  <a:pt x="166636" y="382270"/>
                </a:lnTo>
                <a:lnTo>
                  <a:pt x="166636" y="381457"/>
                </a:lnTo>
                <a:lnTo>
                  <a:pt x="162991" y="378968"/>
                </a:lnTo>
                <a:lnTo>
                  <a:pt x="163652" y="381000"/>
                </a:lnTo>
                <a:lnTo>
                  <a:pt x="161747" y="387350"/>
                </a:lnTo>
                <a:lnTo>
                  <a:pt x="158623" y="393700"/>
                </a:lnTo>
                <a:lnTo>
                  <a:pt x="156552" y="400227"/>
                </a:lnTo>
                <a:lnTo>
                  <a:pt x="157734" y="398945"/>
                </a:lnTo>
                <a:lnTo>
                  <a:pt x="160477" y="396240"/>
                </a:lnTo>
                <a:lnTo>
                  <a:pt x="163614" y="389890"/>
                </a:lnTo>
                <a:lnTo>
                  <a:pt x="164579" y="388620"/>
                </a:lnTo>
                <a:lnTo>
                  <a:pt x="167487" y="384810"/>
                </a:lnTo>
                <a:lnTo>
                  <a:pt x="169722" y="384340"/>
                </a:lnTo>
                <a:lnTo>
                  <a:pt x="170853" y="384340"/>
                </a:lnTo>
                <a:lnTo>
                  <a:pt x="171538" y="384810"/>
                </a:lnTo>
                <a:lnTo>
                  <a:pt x="172910" y="384340"/>
                </a:lnTo>
                <a:lnTo>
                  <a:pt x="173355" y="384340"/>
                </a:lnTo>
                <a:lnTo>
                  <a:pt x="171196" y="392430"/>
                </a:lnTo>
                <a:lnTo>
                  <a:pt x="168008" y="398945"/>
                </a:lnTo>
                <a:lnTo>
                  <a:pt x="164439" y="406400"/>
                </a:lnTo>
                <a:lnTo>
                  <a:pt x="160464" y="412750"/>
                </a:lnTo>
                <a:lnTo>
                  <a:pt x="156641" y="414020"/>
                </a:lnTo>
                <a:lnTo>
                  <a:pt x="151244" y="414020"/>
                </a:lnTo>
                <a:lnTo>
                  <a:pt x="147345" y="415290"/>
                </a:lnTo>
                <a:lnTo>
                  <a:pt x="145656" y="408940"/>
                </a:lnTo>
                <a:lnTo>
                  <a:pt x="144653" y="405130"/>
                </a:lnTo>
                <a:lnTo>
                  <a:pt x="144399" y="404177"/>
                </a:lnTo>
                <a:lnTo>
                  <a:pt x="144399" y="403580"/>
                </a:lnTo>
                <a:lnTo>
                  <a:pt x="145110" y="401320"/>
                </a:lnTo>
                <a:lnTo>
                  <a:pt x="145465" y="400227"/>
                </a:lnTo>
                <a:lnTo>
                  <a:pt x="147929" y="392430"/>
                </a:lnTo>
                <a:lnTo>
                  <a:pt x="154927" y="383540"/>
                </a:lnTo>
                <a:lnTo>
                  <a:pt x="162001" y="375920"/>
                </a:lnTo>
                <a:lnTo>
                  <a:pt x="161912" y="369570"/>
                </a:lnTo>
                <a:lnTo>
                  <a:pt x="161810" y="367030"/>
                </a:lnTo>
                <a:lnTo>
                  <a:pt x="161709" y="364490"/>
                </a:lnTo>
                <a:lnTo>
                  <a:pt x="170840" y="363220"/>
                </a:lnTo>
                <a:lnTo>
                  <a:pt x="172034" y="356870"/>
                </a:lnTo>
                <a:lnTo>
                  <a:pt x="165963" y="360680"/>
                </a:lnTo>
                <a:lnTo>
                  <a:pt x="160464" y="364642"/>
                </a:lnTo>
                <a:lnTo>
                  <a:pt x="160464" y="369570"/>
                </a:lnTo>
                <a:lnTo>
                  <a:pt x="157226" y="375920"/>
                </a:lnTo>
                <a:lnTo>
                  <a:pt x="152641" y="383540"/>
                </a:lnTo>
                <a:lnTo>
                  <a:pt x="147523" y="391160"/>
                </a:lnTo>
                <a:lnTo>
                  <a:pt x="143243" y="395681"/>
                </a:lnTo>
                <a:lnTo>
                  <a:pt x="143243" y="416560"/>
                </a:lnTo>
                <a:lnTo>
                  <a:pt x="140284" y="424180"/>
                </a:lnTo>
                <a:lnTo>
                  <a:pt x="135648" y="431800"/>
                </a:lnTo>
                <a:lnTo>
                  <a:pt x="127381" y="445770"/>
                </a:lnTo>
                <a:lnTo>
                  <a:pt x="120180" y="458470"/>
                </a:lnTo>
                <a:lnTo>
                  <a:pt x="116484" y="462280"/>
                </a:lnTo>
                <a:lnTo>
                  <a:pt x="113017" y="464820"/>
                </a:lnTo>
                <a:lnTo>
                  <a:pt x="106070" y="462280"/>
                </a:lnTo>
                <a:lnTo>
                  <a:pt x="102603" y="464820"/>
                </a:lnTo>
                <a:lnTo>
                  <a:pt x="97917" y="454660"/>
                </a:lnTo>
                <a:lnTo>
                  <a:pt x="99695" y="444500"/>
                </a:lnTo>
                <a:lnTo>
                  <a:pt x="105422" y="435610"/>
                </a:lnTo>
                <a:lnTo>
                  <a:pt x="112623" y="425450"/>
                </a:lnTo>
                <a:lnTo>
                  <a:pt x="117487" y="419100"/>
                </a:lnTo>
                <a:lnTo>
                  <a:pt x="122021" y="412750"/>
                </a:lnTo>
                <a:lnTo>
                  <a:pt x="126098" y="407670"/>
                </a:lnTo>
                <a:lnTo>
                  <a:pt x="127850" y="405130"/>
                </a:lnTo>
                <a:lnTo>
                  <a:pt x="129603" y="402590"/>
                </a:lnTo>
                <a:lnTo>
                  <a:pt x="138290" y="402590"/>
                </a:lnTo>
                <a:lnTo>
                  <a:pt x="141173" y="401320"/>
                </a:lnTo>
                <a:lnTo>
                  <a:pt x="135013" y="410286"/>
                </a:lnTo>
                <a:lnTo>
                  <a:pt x="133667" y="412292"/>
                </a:lnTo>
                <a:lnTo>
                  <a:pt x="133667" y="414032"/>
                </a:lnTo>
                <a:lnTo>
                  <a:pt x="131914" y="419100"/>
                </a:lnTo>
                <a:lnTo>
                  <a:pt x="132003" y="415290"/>
                </a:lnTo>
                <a:lnTo>
                  <a:pt x="133667" y="414032"/>
                </a:lnTo>
                <a:lnTo>
                  <a:pt x="133667" y="412292"/>
                </a:lnTo>
                <a:lnTo>
                  <a:pt x="129095" y="419100"/>
                </a:lnTo>
                <a:lnTo>
                  <a:pt x="123380" y="427990"/>
                </a:lnTo>
                <a:lnTo>
                  <a:pt x="118033" y="438150"/>
                </a:lnTo>
                <a:lnTo>
                  <a:pt x="124218" y="431800"/>
                </a:lnTo>
                <a:lnTo>
                  <a:pt x="130175" y="424180"/>
                </a:lnTo>
                <a:lnTo>
                  <a:pt x="134213" y="419100"/>
                </a:lnTo>
                <a:lnTo>
                  <a:pt x="136232" y="416560"/>
                </a:lnTo>
                <a:lnTo>
                  <a:pt x="140093" y="412026"/>
                </a:lnTo>
                <a:lnTo>
                  <a:pt x="133680" y="414020"/>
                </a:lnTo>
                <a:lnTo>
                  <a:pt x="138633" y="410286"/>
                </a:lnTo>
                <a:lnTo>
                  <a:pt x="139153" y="408940"/>
                </a:lnTo>
                <a:lnTo>
                  <a:pt x="140398" y="405130"/>
                </a:lnTo>
                <a:lnTo>
                  <a:pt x="141566" y="410286"/>
                </a:lnTo>
                <a:lnTo>
                  <a:pt x="142709" y="408940"/>
                </a:lnTo>
                <a:lnTo>
                  <a:pt x="142798" y="410286"/>
                </a:lnTo>
                <a:lnTo>
                  <a:pt x="142887" y="411480"/>
                </a:lnTo>
                <a:lnTo>
                  <a:pt x="142976" y="412750"/>
                </a:lnTo>
                <a:lnTo>
                  <a:pt x="143065" y="414020"/>
                </a:lnTo>
                <a:lnTo>
                  <a:pt x="143154" y="415290"/>
                </a:lnTo>
                <a:lnTo>
                  <a:pt x="143243" y="416560"/>
                </a:lnTo>
                <a:lnTo>
                  <a:pt x="143243" y="395681"/>
                </a:lnTo>
                <a:lnTo>
                  <a:pt x="142709" y="396240"/>
                </a:lnTo>
                <a:lnTo>
                  <a:pt x="138201" y="400227"/>
                </a:lnTo>
                <a:lnTo>
                  <a:pt x="124256" y="400227"/>
                </a:lnTo>
                <a:lnTo>
                  <a:pt x="124040" y="399453"/>
                </a:lnTo>
                <a:lnTo>
                  <a:pt x="124040" y="401320"/>
                </a:lnTo>
                <a:lnTo>
                  <a:pt x="118922" y="406400"/>
                </a:lnTo>
                <a:lnTo>
                  <a:pt x="115646" y="410286"/>
                </a:lnTo>
                <a:lnTo>
                  <a:pt x="111239" y="415290"/>
                </a:lnTo>
                <a:lnTo>
                  <a:pt x="106489" y="421640"/>
                </a:lnTo>
                <a:lnTo>
                  <a:pt x="101536" y="426720"/>
                </a:lnTo>
                <a:lnTo>
                  <a:pt x="96431" y="433070"/>
                </a:lnTo>
                <a:lnTo>
                  <a:pt x="91135" y="439420"/>
                </a:lnTo>
                <a:lnTo>
                  <a:pt x="85712" y="444500"/>
                </a:lnTo>
                <a:lnTo>
                  <a:pt x="78511" y="447040"/>
                </a:lnTo>
                <a:lnTo>
                  <a:pt x="67881" y="445770"/>
                </a:lnTo>
                <a:lnTo>
                  <a:pt x="66217" y="439420"/>
                </a:lnTo>
                <a:lnTo>
                  <a:pt x="66128" y="438150"/>
                </a:lnTo>
                <a:lnTo>
                  <a:pt x="66040" y="436880"/>
                </a:lnTo>
                <a:lnTo>
                  <a:pt x="65951" y="435610"/>
                </a:lnTo>
                <a:lnTo>
                  <a:pt x="65862" y="434340"/>
                </a:lnTo>
                <a:lnTo>
                  <a:pt x="65773" y="433070"/>
                </a:lnTo>
                <a:lnTo>
                  <a:pt x="65684" y="431800"/>
                </a:lnTo>
                <a:lnTo>
                  <a:pt x="80721" y="416560"/>
                </a:lnTo>
                <a:lnTo>
                  <a:pt x="95631" y="405130"/>
                </a:lnTo>
                <a:lnTo>
                  <a:pt x="107124" y="396240"/>
                </a:lnTo>
                <a:lnTo>
                  <a:pt x="118033" y="386080"/>
                </a:lnTo>
                <a:lnTo>
                  <a:pt x="119303" y="386080"/>
                </a:lnTo>
                <a:lnTo>
                  <a:pt x="119303" y="391160"/>
                </a:lnTo>
                <a:lnTo>
                  <a:pt x="118033" y="391160"/>
                </a:lnTo>
                <a:lnTo>
                  <a:pt x="112255" y="398945"/>
                </a:lnTo>
                <a:lnTo>
                  <a:pt x="111277" y="400227"/>
                </a:lnTo>
                <a:lnTo>
                  <a:pt x="109385" y="402259"/>
                </a:lnTo>
                <a:lnTo>
                  <a:pt x="116598" y="400227"/>
                </a:lnTo>
                <a:lnTo>
                  <a:pt x="117246" y="400227"/>
                </a:lnTo>
                <a:lnTo>
                  <a:pt x="121031" y="398945"/>
                </a:lnTo>
                <a:lnTo>
                  <a:pt x="121259" y="398945"/>
                </a:lnTo>
                <a:lnTo>
                  <a:pt x="119570" y="397510"/>
                </a:lnTo>
                <a:lnTo>
                  <a:pt x="117360" y="400100"/>
                </a:lnTo>
                <a:lnTo>
                  <a:pt x="118033" y="393700"/>
                </a:lnTo>
                <a:lnTo>
                  <a:pt x="121627" y="398945"/>
                </a:lnTo>
                <a:lnTo>
                  <a:pt x="121259" y="398945"/>
                </a:lnTo>
                <a:lnTo>
                  <a:pt x="124040" y="401320"/>
                </a:lnTo>
                <a:lnTo>
                  <a:pt x="124040" y="399453"/>
                </a:lnTo>
                <a:lnTo>
                  <a:pt x="122453" y="393700"/>
                </a:lnTo>
                <a:lnTo>
                  <a:pt x="121742" y="391160"/>
                </a:lnTo>
                <a:lnTo>
                  <a:pt x="122986" y="386080"/>
                </a:lnTo>
                <a:lnTo>
                  <a:pt x="123545" y="383794"/>
                </a:lnTo>
                <a:lnTo>
                  <a:pt x="123596" y="383540"/>
                </a:lnTo>
                <a:lnTo>
                  <a:pt x="126123" y="381000"/>
                </a:lnTo>
                <a:lnTo>
                  <a:pt x="128651" y="378460"/>
                </a:lnTo>
                <a:lnTo>
                  <a:pt x="135597" y="373507"/>
                </a:lnTo>
                <a:lnTo>
                  <a:pt x="137299" y="372592"/>
                </a:lnTo>
                <a:lnTo>
                  <a:pt x="140652" y="370840"/>
                </a:lnTo>
                <a:lnTo>
                  <a:pt x="145554" y="365760"/>
                </a:lnTo>
                <a:lnTo>
                  <a:pt x="148882" y="368300"/>
                </a:lnTo>
                <a:lnTo>
                  <a:pt x="148577" y="370840"/>
                </a:lnTo>
                <a:lnTo>
                  <a:pt x="148539" y="371182"/>
                </a:lnTo>
                <a:lnTo>
                  <a:pt x="149923" y="369570"/>
                </a:lnTo>
                <a:lnTo>
                  <a:pt x="153517" y="369570"/>
                </a:lnTo>
                <a:lnTo>
                  <a:pt x="152196" y="371957"/>
                </a:lnTo>
                <a:lnTo>
                  <a:pt x="152107" y="372110"/>
                </a:lnTo>
                <a:lnTo>
                  <a:pt x="148513" y="372110"/>
                </a:lnTo>
                <a:lnTo>
                  <a:pt x="148539" y="371182"/>
                </a:lnTo>
                <a:lnTo>
                  <a:pt x="146532" y="373507"/>
                </a:lnTo>
                <a:lnTo>
                  <a:pt x="146685" y="373507"/>
                </a:lnTo>
                <a:lnTo>
                  <a:pt x="146913" y="374332"/>
                </a:lnTo>
                <a:lnTo>
                  <a:pt x="148082" y="373507"/>
                </a:lnTo>
                <a:lnTo>
                  <a:pt x="148374" y="372554"/>
                </a:lnTo>
                <a:lnTo>
                  <a:pt x="148259" y="373507"/>
                </a:lnTo>
                <a:lnTo>
                  <a:pt x="148082" y="373507"/>
                </a:lnTo>
                <a:lnTo>
                  <a:pt x="147434" y="375653"/>
                </a:lnTo>
                <a:lnTo>
                  <a:pt x="147345" y="375920"/>
                </a:lnTo>
                <a:lnTo>
                  <a:pt x="147002" y="374650"/>
                </a:lnTo>
                <a:lnTo>
                  <a:pt x="146913" y="374332"/>
                </a:lnTo>
                <a:lnTo>
                  <a:pt x="140931" y="378460"/>
                </a:lnTo>
                <a:lnTo>
                  <a:pt x="138087" y="383540"/>
                </a:lnTo>
                <a:lnTo>
                  <a:pt x="143548" y="379730"/>
                </a:lnTo>
                <a:lnTo>
                  <a:pt x="148310" y="375920"/>
                </a:lnTo>
                <a:lnTo>
                  <a:pt x="153555" y="372110"/>
                </a:lnTo>
                <a:lnTo>
                  <a:pt x="160464" y="369570"/>
                </a:lnTo>
                <a:lnTo>
                  <a:pt x="160464" y="364642"/>
                </a:lnTo>
                <a:lnTo>
                  <a:pt x="158902" y="365760"/>
                </a:lnTo>
                <a:lnTo>
                  <a:pt x="150698" y="367030"/>
                </a:lnTo>
                <a:lnTo>
                  <a:pt x="148323" y="365760"/>
                </a:lnTo>
                <a:lnTo>
                  <a:pt x="145935" y="364490"/>
                </a:lnTo>
                <a:lnTo>
                  <a:pt x="143484" y="363194"/>
                </a:lnTo>
                <a:lnTo>
                  <a:pt x="143484" y="365760"/>
                </a:lnTo>
                <a:lnTo>
                  <a:pt x="135432" y="372110"/>
                </a:lnTo>
                <a:lnTo>
                  <a:pt x="125183" y="377190"/>
                </a:lnTo>
                <a:lnTo>
                  <a:pt x="119570" y="377825"/>
                </a:lnTo>
                <a:lnTo>
                  <a:pt x="119570" y="381000"/>
                </a:lnTo>
                <a:lnTo>
                  <a:pt x="106921" y="389890"/>
                </a:lnTo>
                <a:lnTo>
                  <a:pt x="92417" y="402590"/>
                </a:lnTo>
                <a:lnTo>
                  <a:pt x="77228" y="412750"/>
                </a:lnTo>
                <a:lnTo>
                  <a:pt x="62484" y="421640"/>
                </a:lnTo>
                <a:lnTo>
                  <a:pt x="55156" y="424180"/>
                </a:lnTo>
                <a:lnTo>
                  <a:pt x="48983" y="421640"/>
                </a:lnTo>
                <a:lnTo>
                  <a:pt x="42430" y="419100"/>
                </a:lnTo>
                <a:lnTo>
                  <a:pt x="45618" y="406717"/>
                </a:lnTo>
                <a:lnTo>
                  <a:pt x="45694" y="406400"/>
                </a:lnTo>
                <a:lnTo>
                  <a:pt x="53009" y="398945"/>
                </a:lnTo>
                <a:lnTo>
                  <a:pt x="52844" y="398945"/>
                </a:lnTo>
                <a:lnTo>
                  <a:pt x="63373" y="393700"/>
                </a:lnTo>
                <a:lnTo>
                  <a:pt x="66230" y="392430"/>
                </a:lnTo>
                <a:lnTo>
                  <a:pt x="69100" y="391160"/>
                </a:lnTo>
                <a:lnTo>
                  <a:pt x="74828" y="388620"/>
                </a:lnTo>
                <a:lnTo>
                  <a:pt x="90589" y="381000"/>
                </a:lnTo>
                <a:lnTo>
                  <a:pt x="98234" y="378460"/>
                </a:lnTo>
                <a:lnTo>
                  <a:pt x="105689" y="378460"/>
                </a:lnTo>
                <a:lnTo>
                  <a:pt x="104000" y="379730"/>
                </a:lnTo>
                <a:lnTo>
                  <a:pt x="109550" y="379730"/>
                </a:lnTo>
                <a:lnTo>
                  <a:pt x="105905" y="383540"/>
                </a:lnTo>
                <a:lnTo>
                  <a:pt x="101295" y="384810"/>
                </a:lnTo>
                <a:lnTo>
                  <a:pt x="97510" y="386791"/>
                </a:lnTo>
                <a:lnTo>
                  <a:pt x="103530" y="380098"/>
                </a:lnTo>
                <a:lnTo>
                  <a:pt x="97256" y="384810"/>
                </a:lnTo>
                <a:lnTo>
                  <a:pt x="88785" y="389890"/>
                </a:lnTo>
                <a:lnTo>
                  <a:pt x="80479" y="396240"/>
                </a:lnTo>
                <a:lnTo>
                  <a:pt x="72517" y="401320"/>
                </a:lnTo>
                <a:lnTo>
                  <a:pt x="84607" y="396240"/>
                </a:lnTo>
                <a:lnTo>
                  <a:pt x="95580" y="389890"/>
                </a:lnTo>
                <a:lnTo>
                  <a:pt x="100063" y="387350"/>
                </a:lnTo>
                <a:lnTo>
                  <a:pt x="106781" y="383540"/>
                </a:lnTo>
                <a:lnTo>
                  <a:pt x="119570" y="381000"/>
                </a:lnTo>
                <a:lnTo>
                  <a:pt x="119570" y="377825"/>
                </a:lnTo>
                <a:lnTo>
                  <a:pt x="113855" y="378460"/>
                </a:lnTo>
                <a:lnTo>
                  <a:pt x="102603" y="374650"/>
                </a:lnTo>
                <a:lnTo>
                  <a:pt x="104114" y="370840"/>
                </a:lnTo>
                <a:lnTo>
                  <a:pt x="105117" y="368300"/>
                </a:lnTo>
                <a:lnTo>
                  <a:pt x="106616" y="364490"/>
                </a:lnTo>
                <a:lnTo>
                  <a:pt x="113652" y="360680"/>
                </a:lnTo>
                <a:lnTo>
                  <a:pt x="116001" y="359410"/>
                </a:lnTo>
                <a:lnTo>
                  <a:pt x="128130" y="356870"/>
                </a:lnTo>
                <a:lnTo>
                  <a:pt x="140398" y="354330"/>
                </a:lnTo>
                <a:lnTo>
                  <a:pt x="137134" y="359410"/>
                </a:lnTo>
                <a:lnTo>
                  <a:pt x="131406" y="363220"/>
                </a:lnTo>
                <a:lnTo>
                  <a:pt x="124777" y="364490"/>
                </a:lnTo>
                <a:lnTo>
                  <a:pt x="118795" y="368300"/>
                </a:lnTo>
                <a:lnTo>
                  <a:pt x="125018" y="367030"/>
                </a:lnTo>
                <a:lnTo>
                  <a:pt x="138112" y="364490"/>
                </a:lnTo>
                <a:lnTo>
                  <a:pt x="143484" y="365760"/>
                </a:lnTo>
                <a:lnTo>
                  <a:pt x="143484" y="363194"/>
                </a:lnTo>
                <a:lnTo>
                  <a:pt x="141173" y="361950"/>
                </a:lnTo>
                <a:lnTo>
                  <a:pt x="141300" y="360680"/>
                </a:lnTo>
                <a:lnTo>
                  <a:pt x="141427" y="359410"/>
                </a:lnTo>
                <a:lnTo>
                  <a:pt x="141541" y="358140"/>
                </a:lnTo>
                <a:lnTo>
                  <a:pt x="141668" y="356870"/>
                </a:lnTo>
                <a:lnTo>
                  <a:pt x="141795" y="355600"/>
                </a:lnTo>
                <a:lnTo>
                  <a:pt x="161226" y="342900"/>
                </a:lnTo>
                <a:lnTo>
                  <a:pt x="153492" y="342900"/>
                </a:lnTo>
                <a:lnTo>
                  <a:pt x="143878" y="342900"/>
                </a:lnTo>
                <a:lnTo>
                  <a:pt x="143484" y="344170"/>
                </a:lnTo>
                <a:lnTo>
                  <a:pt x="140538" y="344170"/>
                </a:lnTo>
                <a:lnTo>
                  <a:pt x="137299" y="345440"/>
                </a:lnTo>
                <a:lnTo>
                  <a:pt x="129692" y="344170"/>
                </a:lnTo>
                <a:lnTo>
                  <a:pt x="123367" y="344170"/>
                </a:lnTo>
                <a:lnTo>
                  <a:pt x="116484" y="346710"/>
                </a:lnTo>
                <a:lnTo>
                  <a:pt x="144259" y="346710"/>
                </a:lnTo>
                <a:lnTo>
                  <a:pt x="143230" y="347980"/>
                </a:lnTo>
                <a:lnTo>
                  <a:pt x="140677" y="349250"/>
                </a:lnTo>
                <a:lnTo>
                  <a:pt x="140398" y="351790"/>
                </a:lnTo>
                <a:lnTo>
                  <a:pt x="127215" y="354330"/>
                </a:lnTo>
                <a:lnTo>
                  <a:pt x="112801" y="356870"/>
                </a:lnTo>
                <a:lnTo>
                  <a:pt x="104914" y="356108"/>
                </a:lnTo>
                <a:lnTo>
                  <a:pt x="104914" y="360680"/>
                </a:lnTo>
                <a:lnTo>
                  <a:pt x="103720" y="361950"/>
                </a:lnTo>
                <a:lnTo>
                  <a:pt x="102692" y="363220"/>
                </a:lnTo>
                <a:lnTo>
                  <a:pt x="101828" y="365760"/>
                </a:lnTo>
                <a:lnTo>
                  <a:pt x="61709" y="375920"/>
                </a:lnTo>
                <a:lnTo>
                  <a:pt x="71462" y="375920"/>
                </a:lnTo>
                <a:lnTo>
                  <a:pt x="90576" y="373507"/>
                </a:lnTo>
                <a:lnTo>
                  <a:pt x="91122" y="373507"/>
                </a:lnTo>
                <a:lnTo>
                  <a:pt x="96329" y="372110"/>
                </a:lnTo>
                <a:lnTo>
                  <a:pt x="96888" y="371957"/>
                </a:lnTo>
                <a:lnTo>
                  <a:pt x="89776" y="370840"/>
                </a:lnTo>
                <a:lnTo>
                  <a:pt x="84086" y="372110"/>
                </a:lnTo>
                <a:lnTo>
                  <a:pt x="88938" y="369570"/>
                </a:lnTo>
                <a:lnTo>
                  <a:pt x="94386" y="368300"/>
                </a:lnTo>
                <a:lnTo>
                  <a:pt x="101053" y="368300"/>
                </a:lnTo>
                <a:lnTo>
                  <a:pt x="98272" y="371589"/>
                </a:lnTo>
                <a:lnTo>
                  <a:pt x="101053" y="370840"/>
                </a:lnTo>
                <a:lnTo>
                  <a:pt x="101092" y="371957"/>
                </a:lnTo>
                <a:lnTo>
                  <a:pt x="101206" y="375920"/>
                </a:lnTo>
                <a:lnTo>
                  <a:pt x="95440" y="377190"/>
                </a:lnTo>
                <a:lnTo>
                  <a:pt x="91033" y="378460"/>
                </a:lnTo>
                <a:lnTo>
                  <a:pt x="75285" y="384810"/>
                </a:lnTo>
                <a:lnTo>
                  <a:pt x="57950" y="389890"/>
                </a:lnTo>
                <a:lnTo>
                  <a:pt x="40627" y="391160"/>
                </a:lnTo>
                <a:lnTo>
                  <a:pt x="24676" y="384810"/>
                </a:lnTo>
                <a:lnTo>
                  <a:pt x="37960" y="372110"/>
                </a:lnTo>
                <a:lnTo>
                  <a:pt x="58343" y="365760"/>
                </a:lnTo>
                <a:lnTo>
                  <a:pt x="70142" y="364490"/>
                </a:lnTo>
                <a:lnTo>
                  <a:pt x="104914" y="360680"/>
                </a:lnTo>
                <a:lnTo>
                  <a:pt x="104914" y="356108"/>
                </a:lnTo>
                <a:lnTo>
                  <a:pt x="99834" y="355600"/>
                </a:lnTo>
                <a:lnTo>
                  <a:pt x="97205" y="353326"/>
                </a:lnTo>
                <a:lnTo>
                  <a:pt x="97205" y="358140"/>
                </a:lnTo>
                <a:lnTo>
                  <a:pt x="75158" y="361950"/>
                </a:lnTo>
                <a:lnTo>
                  <a:pt x="50266" y="364490"/>
                </a:lnTo>
                <a:lnTo>
                  <a:pt x="27622" y="361950"/>
                </a:lnTo>
                <a:lnTo>
                  <a:pt x="12344" y="350520"/>
                </a:lnTo>
                <a:lnTo>
                  <a:pt x="26835" y="341630"/>
                </a:lnTo>
                <a:lnTo>
                  <a:pt x="46913" y="339090"/>
                </a:lnTo>
                <a:lnTo>
                  <a:pt x="69583" y="339090"/>
                </a:lnTo>
                <a:lnTo>
                  <a:pt x="91795" y="340360"/>
                </a:lnTo>
                <a:lnTo>
                  <a:pt x="94576" y="340360"/>
                </a:lnTo>
                <a:lnTo>
                  <a:pt x="89039" y="345440"/>
                </a:lnTo>
                <a:lnTo>
                  <a:pt x="88709" y="347980"/>
                </a:lnTo>
                <a:lnTo>
                  <a:pt x="88709" y="349250"/>
                </a:lnTo>
                <a:lnTo>
                  <a:pt x="85280" y="351790"/>
                </a:lnTo>
                <a:lnTo>
                  <a:pt x="73342" y="350520"/>
                </a:lnTo>
                <a:lnTo>
                  <a:pt x="75920" y="350520"/>
                </a:lnTo>
                <a:lnTo>
                  <a:pt x="81165" y="349250"/>
                </a:lnTo>
                <a:lnTo>
                  <a:pt x="88709" y="349250"/>
                </a:lnTo>
                <a:lnTo>
                  <a:pt x="88709" y="347980"/>
                </a:lnTo>
                <a:lnTo>
                  <a:pt x="78371" y="347980"/>
                </a:lnTo>
                <a:lnTo>
                  <a:pt x="67703" y="349250"/>
                </a:lnTo>
                <a:lnTo>
                  <a:pt x="57327" y="349250"/>
                </a:lnTo>
                <a:lnTo>
                  <a:pt x="47828" y="350520"/>
                </a:lnTo>
                <a:lnTo>
                  <a:pt x="60401" y="353060"/>
                </a:lnTo>
                <a:lnTo>
                  <a:pt x="87782" y="353060"/>
                </a:lnTo>
                <a:lnTo>
                  <a:pt x="97205" y="358140"/>
                </a:lnTo>
                <a:lnTo>
                  <a:pt x="97205" y="353326"/>
                </a:lnTo>
                <a:lnTo>
                  <a:pt x="95440" y="351790"/>
                </a:lnTo>
                <a:lnTo>
                  <a:pt x="91033" y="347980"/>
                </a:lnTo>
                <a:lnTo>
                  <a:pt x="97320" y="340360"/>
                </a:lnTo>
                <a:lnTo>
                  <a:pt x="102654" y="339090"/>
                </a:lnTo>
                <a:lnTo>
                  <a:pt x="107975" y="337820"/>
                </a:lnTo>
                <a:lnTo>
                  <a:pt x="121158" y="336550"/>
                </a:lnTo>
                <a:lnTo>
                  <a:pt x="134594" y="336550"/>
                </a:lnTo>
                <a:lnTo>
                  <a:pt x="132994" y="335280"/>
                </a:lnTo>
                <a:lnTo>
                  <a:pt x="133096" y="334010"/>
                </a:lnTo>
                <a:lnTo>
                  <a:pt x="133184" y="332740"/>
                </a:lnTo>
                <a:lnTo>
                  <a:pt x="133273" y="331470"/>
                </a:lnTo>
                <a:lnTo>
                  <a:pt x="133375" y="330200"/>
                </a:lnTo>
                <a:lnTo>
                  <a:pt x="133464" y="328930"/>
                </a:lnTo>
                <a:lnTo>
                  <a:pt x="137172" y="322580"/>
                </a:lnTo>
                <a:lnTo>
                  <a:pt x="145300" y="320040"/>
                </a:lnTo>
                <a:lnTo>
                  <a:pt x="155219" y="321310"/>
                </a:lnTo>
                <a:lnTo>
                  <a:pt x="164312" y="322580"/>
                </a:lnTo>
                <a:lnTo>
                  <a:pt x="157543" y="320040"/>
                </a:lnTo>
                <a:lnTo>
                  <a:pt x="154165" y="318770"/>
                </a:lnTo>
                <a:lnTo>
                  <a:pt x="147053" y="314960"/>
                </a:lnTo>
                <a:lnTo>
                  <a:pt x="144691" y="313690"/>
                </a:lnTo>
                <a:lnTo>
                  <a:pt x="142709" y="311899"/>
                </a:lnTo>
                <a:lnTo>
                  <a:pt x="142709" y="314960"/>
                </a:lnTo>
                <a:lnTo>
                  <a:pt x="138861" y="314693"/>
                </a:lnTo>
                <a:lnTo>
                  <a:pt x="138861" y="318770"/>
                </a:lnTo>
                <a:lnTo>
                  <a:pt x="133502" y="322580"/>
                </a:lnTo>
                <a:lnTo>
                  <a:pt x="120904" y="322580"/>
                </a:lnTo>
                <a:lnTo>
                  <a:pt x="128155" y="323850"/>
                </a:lnTo>
                <a:lnTo>
                  <a:pt x="131140" y="325120"/>
                </a:lnTo>
                <a:lnTo>
                  <a:pt x="128511" y="328726"/>
                </a:lnTo>
                <a:lnTo>
                  <a:pt x="129070" y="328930"/>
                </a:lnTo>
                <a:lnTo>
                  <a:pt x="132689" y="334010"/>
                </a:lnTo>
                <a:lnTo>
                  <a:pt x="103809" y="334010"/>
                </a:lnTo>
                <a:lnTo>
                  <a:pt x="96431" y="331546"/>
                </a:lnTo>
                <a:lnTo>
                  <a:pt x="96431" y="336550"/>
                </a:lnTo>
                <a:lnTo>
                  <a:pt x="68605" y="336550"/>
                </a:lnTo>
                <a:lnTo>
                  <a:pt x="41846" y="334010"/>
                </a:lnTo>
                <a:lnTo>
                  <a:pt x="19812" y="326390"/>
                </a:lnTo>
                <a:lnTo>
                  <a:pt x="6172" y="311150"/>
                </a:lnTo>
                <a:lnTo>
                  <a:pt x="24726" y="306070"/>
                </a:lnTo>
                <a:lnTo>
                  <a:pt x="84086" y="316230"/>
                </a:lnTo>
                <a:lnTo>
                  <a:pt x="72529" y="323850"/>
                </a:lnTo>
                <a:lnTo>
                  <a:pt x="66344" y="323850"/>
                </a:lnTo>
                <a:lnTo>
                  <a:pt x="71247" y="322580"/>
                </a:lnTo>
                <a:lnTo>
                  <a:pt x="80568" y="323850"/>
                </a:lnTo>
                <a:lnTo>
                  <a:pt x="84086" y="326390"/>
                </a:lnTo>
                <a:lnTo>
                  <a:pt x="84086" y="316230"/>
                </a:lnTo>
                <a:lnTo>
                  <a:pt x="83413" y="317500"/>
                </a:lnTo>
                <a:lnTo>
                  <a:pt x="79971" y="321310"/>
                </a:lnTo>
                <a:lnTo>
                  <a:pt x="81775" y="322580"/>
                </a:lnTo>
                <a:lnTo>
                  <a:pt x="72478" y="322580"/>
                </a:lnTo>
                <a:lnTo>
                  <a:pt x="51638" y="320040"/>
                </a:lnTo>
                <a:lnTo>
                  <a:pt x="40881" y="320040"/>
                </a:lnTo>
                <a:lnTo>
                  <a:pt x="55295" y="323850"/>
                </a:lnTo>
                <a:lnTo>
                  <a:pt x="70599" y="326390"/>
                </a:lnTo>
                <a:lnTo>
                  <a:pt x="84937" y="330200"/>
                </a:lnTo>
                <a:lnTo>
                  <a:pt x="96431" y="336550"/>
                </a:lnTo>
                <a:lnTo>
                  <a:pt x="96431" y="331546"/>
                </a:lnTo>
                <a:lnTo>
                  <a:pt x="92443" y="330200"/>
                </a:lnTo>
                <a:lnTo>
                  <a:pt x="90170" y="327660"/>
                </a:lnTo>
                <a:lnTo>
                  <a:pt x="85623" y="322580"/>
                </a:lnTo>
                <a:lnTo>
                  <a:pt x="94805" y="313690"/>
                </a:lnTo>
                <a:lnTo>
                  <a:pt x="108826" y="312420"/>
                </a:lnTo>
                <a:lnTo>
                  <a:pt x="124561" y="316230"/>
                </a:lnTo>
                <a:lnTo>
                  <a:pt x="138861" y="318770"/>
                </a:lnTo>
                <a:lnTo>
                  <a:pt x="138861" y="314693"/>
                </a:lnTo>
                <a:lnTo>
                  <a:pt x="124777" y="313690"/>
                </a:lnTo>
                <a:lnTo>
                  <a:pt x="118795" y="312420"/>
                </a:lnTo>
                <a:lnTo>
                  <a:pt x="106819" y="309880"/>
                </a:lnTo>
                <a:lnTo>
                  <a:pt x="94437" y="303530"/>
                </a:lnTo>
                <a:lnTo>
                  <a:pt x="94119" y="303377"/>
                </a:lnTo>
                <a:lnTo>
                  <a:pt x="94119" y="308610"/>
                </a:lnTo>
                <a:lnTo>
                  <a:pt x="92214" y="311150"/>
                </a:lnTo>
                <a:lnTo>
                  <a:pt x="88912" y="312420"/>
                </a:lnTo>
                <a:lnTo>
                  <a:pt x="86398" y="313690"/>
                </a:lnTo>
                <a:lnTo>
                  <a:pt x="60985" y="308610"/>
                </a:lnTo>
                <a:lnTo>
                  <a:pt x="52971" y="306070"/>
                </a:lnTo>
                <a:lnTo>
                  <a:pt x="36931" y="300990"/>
                </a:lnTo>
                <a:lnTo>
                  <a:pt x="17348" y="289560"/>
                </a:lnTo>
                <a:lnTo>
                  <a:pt x="5397" y="269240"/>
                </a:lnTo>
                <a:lnTo>
                  <a:pt x="26682" y="270510"/>
                </a:lnTo>
                <a:lnTo>
                  <a:pt x="45427" y="275590"/>
                </a:lnTo>
                <a:lnTo>
                  <a:pt x="62941" y="283337"/>
                </a:lnTo>
                <a:lnTo>
                  <a:pt x="79451" y="290830"/>
                </a:lnTo>
                <a:lnTo>
                  <a:pt x="79336" y="292176"/>
                </a:lnTo>
                <a:lnTo>
                  <a:pt x="79222" y="293370"/>
                </a:lnTo>
                <a:lnTo>
                  <a:pt x="79108" y="294640"/>
                </a:lnTo>
                <a:lnTo>
                  <a:pt x="82435" y="294640"/>
                </a:lnTo>
                <a:lnTo>
                  <a:pt x="82524" y="298424"/>
                </a:lnTo>
                <a:lnTo>
                  <a:pt x="82842" y="298450"/>
                </a:lnTo>
                <a:lnTo>
                  <a:pt x="86398" y="303530"/>
                </a:lnTo>
                <a:lnTo>
                  <a:pt x="78841" y="300990"/>
                </a:lnTo>
                <a:lnTo>
                  <a:pt x="72758" y="298450"/>
                </a:lnTo>
                <a:lnTo>
                  <a:pt x="65570" y="295910"/>
                </a:lnTo>
                <a:lnTo>
                  <a:pt x="71577" y="297256"/>
                </a:lnTo>
                <a:lnTo>
                  <a:pt x="71945" y="297256"/>
                </a:lnTo>
                <a:lnTo>
                  <a:pt x="82384" y="298411"/>
                </a:lnTo>
                <a:lnTo>
                  <a:pt x="75006" y="295910"/>
                </a:lnTo>
                <a:lnTo>
                  <a:pt x="71247" y="294640"/>
                </a:lnTo>
                <a:lnTo>
                  <a:pt x="60299" y="292176"/>
                </a:lnTo>
                <a:lnTo>
                  <a:pt x="48602" y="288290"/>
                </a:lnTo>
                <a:lnTo>
                  <a:pt x="37020" y="285750"/>
                </a:lnTo>
                <a:lnTo>
                  <a:pt x="46888" y="290830"/>
                </a:lnTo>
                <a:lnTo>
                  <a:pt x="49580" y="292176"/>
                </a:lnTo>
                <a:lnTo>
                  <a:pt x="64630" y="297256"/>
                </a:lnTo>
                <a:lnTo>
                  <a:pt x="80022" y="302260"/>
                </a:lnTo>
                <a:lnTo>
                  <a:pt x="94119" y="308610"/>
                </a:lnTo>
                <a:lnTo>
                  <a:pt x="94119" y="303377"/>
                </a:lnTo>
                <a:lnTo>
                  <a:pt x="91960" y="302260"/>
                </a:lnTo>
                <a:lnTo>
                  <a:pt x="89357" y="298450"/>
                </a:lnTo>
                <a:lnTo>
                  <a:pt x="83312" y="289560"/>
                </a:lnTo>
                <a:lnTo>
                  <a:pt x="89179" y="287020"/>
                </a:lnTo>
                <a:lnTo>
                  <a:pt x="94919" y="284543"/>
                </a:lnTo>
                <a:lnTo>
                  <a:pt x="95681" y="284543"/>
                </a:lnTo>
                <a:lnTo>
                  <a:pt x="107937" y="285750"/>
                </a:lnTo>
                <a:lnTo>
                  <a:pt x="120827" y="292176"/>
                </a:lnTo>
                <a:lnTo>
                  <a:pt x="132092" y="297256"/>
                </a:lnTo>
                <a:lnTo>
                  <a:pt x="131914" y="297256"/>
                </a:lnTo>
                <a:lnTo>
                  <a:pt x="131914" y="302260"/>
                </a:lnTo>
                <a:lnTo>
                  <a:pt x="127952" y="301663"/>
                </a:lnTo>
                <a:lnTo>
                  <a:pt x="131584" y="302260"/>
                </a:lnTo>
                <a:lnTo>
                  <a:pt x="134226" y="304800"/>
                </a:lnTo>
                <a:lnTo>
                  <a:pt x="130289" y="306070"/>
                </a:lnTo>
                <a:lnTo>
                  <a:pt x="125222" y="302260"/>
                </a:lnTo>
                <a:lnTo>
                  <a:pt x="120345" y="300990"/>
                </a:lnTo>
                <a:lnTo>
                  <a:pt x="123558" y="300990"/>
                </a:lnTo>
                <a:lnTo>
                  <a:pt x="117259" y="298450"/>
                </a:lnTo>
                <a:lnTo>
                  <a:pt x="109296" y="297256"/>
                </a:lnTo>
                <a:lnTo>
                  <a:pt x="108953" y="297256"/>
                </a:lnTo>
                <a:lnTo>
                  <a:pt x="117360" y="300990"/>
                </a:lnTo>
                <a:lnTo>
                  <a:pt x="126771" y="304800"/>
                </a:lnTo>
                <a:lnTo>
                  <a:pt x="135674" y="309880"/>
                </a:lnTo>
                <a:lnTo>
                  <a:pt x="142709" y="314960"/>
                </a:lnTo>
                <a:lnTo>
                  <a:pt x="142709" y="311899"/>
                </a:lnTo>
                <a:lnTo>
                  <a:pt x="137706" y="307340"/>
                </a:lnTo>
                <a:lnTo>
                  <a:pt x="137401" y="306070"/>
                </a:lnTo>
                <a:lnTo>
                  <a:pt x="136499" y="302260"/>
                </a:lnTo>
                <a:lnTo>
                  <a:pt x="135001" y="295910"/>
                </a:lnTo>
                <a:lnTo>
                  <a:pt x="142138" y="293370"/>
                </a:lnTo>
                <a:lnTo>
                  <a:pt x="145491" y="292176"/>
                </a:lnTo>
                <a:lnTo>
                  <a:pt x="145999" y="292176"/>
                </a:lnTo>
                <a:lnTo>
                  <a:pt x="155854" y="294640"/>
                </a:lnTo>
                <a:lnTo>
                  <a:pt x="164642" y="299720"/>
                </a:lnTo>
                <a:lnTo>
                  <a:pt x="171259" y="306070"/>
                </a:lnTo>
                <a:lnTo>
                  <a:pt x="166827" y="298450"/>
                </a:lnTo>
                <a:lnTo>
                  <a:pt x="159880" y="292176"/>
                </a:lnTo>
                <a:lnTo>
                  <a:pt x="156654" y="289560"/>
                </a:lnTo>
                <a:lnTo>
                  <a:pt x="151942" y="285750"/>
                </a:lnTo>
                <a:lnTo>
                  <a:pt x="150431" y="284365"/>
                </a:lnTo>
                <a:lnTo>
                  <a:pt x="150431" y="289560"/>
                </a:lnTo>
                <a:lnTo>
                  <a:pt x="140906" y="288290"/>
                </a:lnTo>
                <a:lnTo>
                  <a:pt x="133083" y="283337"/>
                </a:lnTo>
                <a:lnTo>
                  <a:pt x="125361" y="278130"/>
                </a:lnTo>
                <a:lnTo>
                  <a:pt x="117259" y="274320"/>
                </a:lnTo>
                <a:lnTo>
                  <a:pt x="120675" y="278130"/>
                </a:lnTo>
                <a:lnTo>
                  <a:pt x="124841" y="281940"/>
                </a:lnTo>
                <a:lnTo>
                  <a:pt x="126441" y="283337"/>
                </a:lnTo>
                <a:lnTo>
                  <a:pt x="132511" y="287020"/>
                </a:lnTo>
                <a:lnTo>
                  <a:pt x="135597" y="289128"/>
                </a:lnTo>
                <a:lnTo>
                  <a:pt x="133159" y="284543"/>
                </a:lnTo>
                <a:lnTo>
                  <a:pt x="133337" y="284543"/>
                </a:lnTo>
                <a:lnTo>
                  <a:pt x="129247" y="283337"/>
                </a:lnTo>
                <a:lnTo>
                  <a:pt x="132461" y="283337"/>
                </a:lnTo>
                <a:lnTo>
                  <a:pt x="137160" y="287020"/>
                </a:lnTo>
                <a:lnTo>
                  <a:pt x="141173" y="289560"/>
                </a:lnTo>
                <a:lnTo>
                  <a:pt x="137642" y="290525"/>
                </a:lnTo>
                <a:lnTo>
                  <a:pt x="138087" y="290830"/>
                </a:lnTo>
                <a:lnTo>
                  <a:pt x="134035" y="293370"/>
                </a:lnTo>
                <a:lnTo>
                  <a:pt x="129184" y="293370"/>
                </a:lnTo>
                <a:lnTo>
                  <a:pt x="124104" y="292176"/>
                </a:lnTo>
                <a:lnTo>
                  <a:pt x="123901" y="292176"/>
                </a:lnTo>
                <a:lnTo>
                  <a:pt x="118033" y="288290"/>
                </a:lnTo>
                <a:lnTo>
                  <a:pt x="109207" y="283337"/>
                </a:lnTo>
                <a:lnTo>
                  <a:pt x="107581" y="281940"/>
                </a:lnTo>
                <a:lnTo>
                  <a:pt x="104762" y="279400"/>
                </a:lnTo>
                <a:lnTo>
                  <a:pt x="101053" y="276059"/>
                </a:lnTo>
                <a:lnTo>
                  <a:pt x="101053" y="279400"/>
                </a:lnTo>
                <a:lnTo>
                  <a:pt x="93306" y="279400"/>
                </a:lnTo>
                <a:lnTo>
                  <a:pt x="91033" y="278180"/>
                </a:lnTo>
                <a:lnTo>
                  <a:pt x="91033" y="279400"/>
                </a:lnTo>
                <a:lnTo>
                  <a:pt x="84696" y="279400"/>
                </a:lnTo>
                <a:lnTo>
                  <a:pt x="66344" y="267970"/>
                </a:lnTo>
                <a:lnTo>
                  <a:pt x="72402" y="270510"/>
                </a:lnTo>
                <a:lnTo>
                  <a:pt x="79197" y="273291"/>
                </a:lnTo>
                <a:lnTo>
                  <a:pt x="79006" y="273291"/>
                </a:lnTo>
                <a:lnTo>
                  <a:pt x="84874" y="276860"/>
                </a:lnTo>
                <a:lnTo>
                  <a:pt x="91033" y="279400"/>
                </a:lnTo>
                <a:lnTo>
                  <a:pt x="91033" y="278180"/>
                </a:lnTo>
                <a:lnTo>
                  <a:pt x="86271" y="275590"/>
                </a:lnTo>
                <a:lnTo>
                  <a:pt x="79476" y="271780"/>
                </a:lnTo>
                <a:lnTo>
                  <a:pt x="72517" y="267970"/>
                </a:lnTo>
                <a:lnTo>
                  <a:pt x="65366" y="264160"/>
                </a:lnTo>
                <a:lnTo>
                  <a:pt x="51752" y="257886"/>
                </a:lnTo>
                <a:lnTo>
                  <a:pt x="44742" y="255270"/>
                </a:lnTo>
                <a:lnTo>
                  <a:pt x="53213" y="262890"/>
                </a:lnTo>
                <a:lnTo>
                  <a:pt x="63411" y="269240"/>
                </a:lnTo>
                <a:lnTo>
                  <a:pt x="85623" y="281940"/>
                </a:lnTo>
                <a:lnTo>
                  <a:pt x="85051" y="284543"/>
                </a:lnTo>
                <a:lnTo>
                  <a:pt x="81254" y="284543"/>
                </a:lnTo>
                <a:lnTo>
                  <a:pt x="79451" y="287020"/>
                </a:lnTo>
                <a:lnTo>
                  <a:pt x="57353" y="278130"/>
                </a:lnTo>
                <a:lnTo>
                  <a:pt x="20281" y="254000"/>
                </a:lnTo>
                <a:lnTo>
                  <a:pt x="10795" y="232410"/>
                </a:lnTo>
                <a:lnTo>
                  <a:pt x="35052" y="234950"/>
                </a:lnTo>
                <a:lnTo>
                  <a:pt x="55016" y="245110"/>
                </a:lnTo>
                <a:lnTo>
                  <a:pt x="91033" y="267970"/>
                </a:lnTo>
                <a:lnTo>
                  <a:pt x="93649" y="273291"/>
                </a:lnTo>
                <a:lnTo>
                  <a:pt x="93916" y="273291"/>
                </a:lnTo>
                <a:lnTo>
                  <a:pt x="97586" y="275590"/>
                </a:lnTo>
                <a:lnTo>
                  <a:pt x="101053" y="279400"/>
                </a:lnTo>
                <a:lnTo>
                  <a:pt x="101053" y="276059"/>
                </a:lnTo>
                <a:lnTo>
                  <a:pt x="100545" y="275590"/>
                </a:lnTo>
                <a:lnTo>
                  <a:pt x="94475" y="266700"/>
                </a:lnTo>
                <a:lnTo>
                  <a:pt x="94056" y="264160"/>
                </a:lnTo>
                <a:lnTo>
                  <a:pt x="92786" y="256540"/>
                </a:lnTo>
                <a:lnTo>
                  <a:pt x="92697" y="256006"/>
                </a:lnTo>
                <a:lnTo>
                  <a:pt x="92570" y="255270"/>
                </a:lnTo>
                <a:lnTo>
                  <a:pt x="110820" y="260350"/>
                </a:lnTo>
                <a:lnTo>
                  <a:pt x="125323" y="267970"/>
                </a:lnTo>
                <a:lnTo>
                  <a:pt x="137922" y="278130"/>
                </a:lnTo>
                <a:lnTo>
                  <a:pt x="150431" y="289560"/>
                </a:lnTo>
                <a:lnTo>
                  <a:pt x="150431" y="284365"/>
                </a:lnTo>
                <a:lnTo>
                  <a:pt x="145034" y="279400"/>
                </a:lnTo>
                <a:lnTo>
                  <a:pt x="142887" y="274320"/>
                </a:lnTo>
                <a:lnTo>
                  <a:pt x="141808" y="271780"/>
                </a:lnTo>
                <a:lnTo>
                  <a:pt x="139636" y="263093"/>
                </a:lnTo>
                <a:lnTo>
                  <a:pt x="139636" y="274320"/>
                </a:lnTo>
                <a:lnTo>
                  <a:pt x="125768" y="264160"/>
                </a:lnTo>
                <a:lnTo>
                  <a:pt x="112090" y="250190"/>
                </a:lnTo>
                <a:lnTo>
                  <a:pt x="111569" y="248920"/>
                </a:lnTo>
                <a:lnTo>
                  <a:pt x="109550" y="244094"/>
                </a:lnTo>
                <a:lnTo>
                  <a:pt x="109550" y="254000"/>
                </a:lnTo>
                <a:lnTo>
                  <a:pt x="105168" y="255270"/>
                </a:lnTo>
                <a:lnTo>
                  <a:pt x="101574" y="252730"/>
                </a:lnTo>
                <a:lnTo>
                  <a:pt x="99771" y="251460"/>
                </a:lnTo>
                <a:lnTo>
                  <a:pt x="93345" y="251460"/>
                </a:lnTo>
                <a:lnTo>
                  <a:pt x="82816" y="243840"/>
                </a:lnTo>
                <a:lnTo>
                  <a:pt x="75615" y="238760"/>
                </a:lnTo>
                <a:lnTo>
                  <a:pt x="72021" y="236220"/>
                </a:lnTo>
                <a:lnTo>
                  <a:pt x="50139" y="222250"/>
                </a:lnTo>
                <a:lnTo>
                  <a:pt x="58775" y="232410"/>
                </a:lnTo>
                <a:lnTo>
                  <a:pt x="68605" y="240030"/>
                </a:lnTo>
                <a:lnTo>
                  <a:pt x="70091" y="241300"/>
                </a:lnTo>
                <a:lnTo>
                  <a:pt x="70116" y="239052"/>
                </a:lnTo>
                <a:lnTo>
                  <a:pt x="75031" y="240030"/>
                </a:lnTo>
                <a:lnTo>
                  <a:pt x="86245" y="247650"/>
                </a:lnTo>
                <a:lnTo>
                  <a:pt x="88709" y="251460"/>
                </a:lnTo>
                <a:lnTo>
                  <a:pt x="85547" y="252730"/>
                </a:lnTo>
                <a:lnTo>
                  <a:pt x="76479" y="243840"/>
                </a:lnTo>
                <a:lnTo>
                  <a:pt x="72517" y="240030"/>
                </a:lnTo>
                <a:lnTo>
                  <a:pt x="70091" y="241300"/>
                </a:lnTo>
                <a:lnTo>
                  <a:pt x="79032" y="248920"/>
                </a:lnTo>
                <a:lnTo>
                  <a:pt x="89484" y="256540"/>
                </a:lnTo>
                <a:lnTo>
                  <a:pt x="88798" y="260350"/>
                </a:lnTo>
                <a:lnTo>
                  <a:pt x="90766" y="261620"/>
                </a:lnTo>
                <a:lnTo>
                  <a:pt x="91033" y="264160"/>
                </a:lnTo>
                <a:lnTo>
                  <a:pt x="71234" y="251460"/>
                </a:lnTo>
                <a:lnTo>
                  <a:pt x="48869" y="237490"/>
                </a:lnTo>
                <a:lnTo>
                  <a:pt x="29845" y="220980"/>
                </a:lnTo>
                <a:lnTo>
                  <a:pt x="20053" y="199390"/>
                </a:lnTo>
                <a:lnTo>
                  <a:pt x="19367" y="193040"/>
                </a:lnTo>
                <a:lnTo>
                  <a:pt x="19329" y="191262"/>
                </a:lnTo>
                <a:lnTo>
                  <a:pt x="20142" y="186867"/>
                </a:lnTo>
                <a:lnTo>
                  <a:pt x="20180" y="186690"/>
                </a:lnTo>
                <a:lnTo>
                  <a:pt x="20294" y="186029"/>
                </a:lnTo>
                <a:lnTo>
                  <a:pt x="20408" y="185458"/>
                </a:lnTo>
                <a:lnTo>
                  <a:pt x="22364" y="180340"/>
                </a:lnTo>
                <a:lnTo>
                  <a:pt x="44577" y="198120"/>
                </a:lnTo>
                <a:lnTo>
                  <a:pt x="65544" y="217170"/>
                </a:lnTo>
                <a:lnTo>
                  <a:pt x="86715" y="237490"/>
                </a:lnTo>
                <a:lnTo>
                  <a:pt x="109550" y="254000"/>
                </a:lnTo>
                <a:lnTo>
                  <a:pt x="109550" y="244094"/>
                </a:lnTo>
                <a:lnTo>
                  <a:pt x="106451" y="236664"/>
                </a:lnTo>
                <a:lnTo>
                  <a:pt x="106451" y="248920"/>
                </a:lnTo>
                <a:lnTo>
                  <a:pt x="96329" y="240030"/>
                </a:lnTo>
                <a:lnTo>
                  <a:pt x="65570" y="208280"/>
                </a:lnTo>
                <a:lnTo>
                  <a:pt x="42379" y="168910"/>
                </a:lnTo>
                <a:lnTo>
                  <a:pt x="39433" y="147878"/>
                </a:lnTo>
                <a:lnTo>
                  <a:pt x="39357" y="147383"/>
                </a:lnTo>
                <a:lnTo>
                  <a:pt x="39662" y="146646"/>
                </a:lnTo>
                <a:lnTo>
                  <a:pt x="48501" y="127215"/>
                </a:lnTo>
                <a:lnTo>
                  <a:pt x="48602" y="127000"/>
                </a:lnTo>
                <a:lnTo>
                  <a:pt x="61544" y="149910"/>
                </a:lnTo>
                <a:lnTo>
                  <a:pt x="74777" y="171450"/>
                </a:lnTo>
                <a:lnTo>
                  <a:pt x="88836" y="193040"/>
                </a:lnTo>
                <a:lnTo>
                  <a:pt x="103822" y="212928"/>
                </a:lnTo>
                <a:lnTo>
                  <a:pt x="104101" y="213461"/>
                </a:lnTo>
                <a:lnTo>
                  <a:pt x="103111" y="215900"/>
                </a:lnTo>
                <a:lnTo>
                  <a:pt x="100749" y="218440"/>
                </a:lnTo>
                <a:lnTo>
                  <a:pt x="100825" y="219710"/>
                </a:lnTo>
                <a:lnTo>
                  <a:pt x="100901" y="220980"/>
                </a:lnTo>
                <a:lnTo>
                  <a:pt x="100977" y="222250"/>
                </a:lnTo>
                <a:lnTo>
                  <a:pt x="101053" y="223520"/>
                </a:lnTo>
                <a:lnTo>
                  <a:pt x="90398" y="212090"/>
                </a:lnTo>
                <a:lnTo>
                  <a:pt x="87668" y="208495"/>
                </a:lnTo>
                <a:lnTo>
                  <a:pt x="87668" y="212928"/>
                </a:lnTo>
                <a:lnTo>
                  <a:pt x="82118" y="210820"/>
                </a:lnTo>
                <a:lnTo>
                  <a:pt x="79451" y="203200"/>
                </a:lnTo>
                <a:lnTo>
                  <a:pt x="83515" y="208280"/>
                </a:lnTo>
                <a:lnTo>
                  <a:pt x="87668" y="212928"/>
                </a:lnTo>
                <a:lnTo>
                  <a:pt x="87668" y="208495"/>
                </a:lnTo>
                <a:lnTo>
                  <a:pt x="83667" y="203200"/>
                </a:lnTo>
                <a:lnTo>
                  <a:pt x="80784" y="199390"/>
                </a:lnTo>
                <a:lnTo>
                  <a:pt x="71272" y="187960"/>
                </a:lnTo>
                <a:lnTo>
                  <a:pt x="60947" y="175260"/>
                </a:lnTo>
                <a:lnTo>
                  <a:pt x="69037" y="191770"/>
                </a:lnTo>
                <a:lnTo>
                  <a:pt x="78359" y="207010"/>
                </a:lnTo>
                <a:lnTo>
                  <a:pt x="88811" y="219710"/>
                </a:lnTo>
                <a:lnTo>
                  <a:pt x="96939" y="228701"/>
                </a:lnTo>
                <a:lnTo>
                  <a:pt x="94513" y="222250"/>
                </a:lnTo>
                <a:lnTo>
                  <a:pt x="91033" y="220980"/>
                </a:lnTo>
                <a:lnTo>
                  <a:pt x="89242" y="214871"/>
                </a:lnTo>
                <a:lnTo>
                  <a:pt x="89166" y="214630"/>
                </a:lnTo>
                <a:lnTo>
                  <a:pt x="89115" y="214452"/>
                </a:lnTo>
                <a:lnTo>
                  <a:pt x="89192" y="214630"/>
                </a:lnTo>
                <a:lnTo>
                  <a:pt x="94996" y="222250"/>
                </a:lnTo>
                <a:lnTo>
                  <a:pt x="100368" y="228701"/>
                </a:lnTo>
                <a:lnTo>
                  <a:pt x="100203" y="228701"/>
                </a:lnTo>
                <a:lnTo>
                  <a:pt x="98513" y="230454"/>
                </a:lnTo>
                <a:lnTo>
                  <a:pt x="100291" y="232410"/>
                </a:lnTo>
                <a:lnTo>
                  <a:pt x="100393" y="233680"/>
                </a:lnTo>
                <a:lnTo>
                  <a:pt x="100901" y="240030"/>
                </a:lnTo>
                <a:lnTo>
                  <a:pt x="104648" y="243840"/>
                </a:lnTo>
                <a:lnTo>
                  <a:pt x="106451" y="248920"/>
                </a:lnTo>
                <a:lnTo>
                  <a:pt x="106451" y="236664"/>
                </a:lnTo>
                <a:lnTo>
                  <a:pt x="104787" y="232676"/>
                </a:lnTo>
                <a:lnTo>
                  <a:pt x="104673" y="232410"/>
                </a:lnTo>
                <a:lnTo>
                  <a:pt x="106946" y="223520"/>
                </a:lnTo>
                <a:lnTo>
                  <a:pt x="109524" y="213461"/>
                </a:lnTo>
                <a:lnTo>
                  <a:pt x="114554" y="223520"/>
                </a:lnTo>
                <a:lnTo>
                  <a:pt x="120700" y="232410"/>
                </a:lnTo>
                <a:lnTo>
                  <a:pt x="128016" y="240030"/>
                </a:lnTo>
                <a:lnTo>
                  <a:pt x="136537" y="246380"/>
                </a:lnTo>
                <a:lnTo>
                  <a:pt x="135115" y="248920"/>
                </a:lnTo>
                <a:lnTo>
                  <a:pt x="136017" y="252730"/>
                </a:lnTo>
                <a:lnTo>
                  <a:pt x="135902" y="254000"/>
                </a:lnTo>
                <a:lnTo>
                  <a:pt x="135775" y="255270"/>
                </a:lnTo>
                <a:lnTo>
                  <a:pt x="133413" y="256006"/>
                </a:lnTo>
                <a:lnTo>
                  <a:pt x="134061" y="256540"/>
                </a:lnTo>
                <a:lnTo>
                  <a:pt x="135559" y="257886"/>
                </a:lnTo>
                <a:lnTo>
                  <a:pt x="135636" y="259080"/>
                </a:lnTo>
                <a:lnTo>
                  <a:pt x="135699" y="260350"/>
                </a:lnTo>
                <a:lnTo>
                  <a:pt x="135775" y="261620"/>
                </a:lnTo>
                <a:lnTo>
                  <a:pt x="133273" y="259080"/>
                </a:lnTo>
                <a:lnTo>
                  <a:pt x="132130" y="256540"/>
                </a:lnTo>
                <a:lnTo>
                  <a:pt x="131660" y="256540"/>
                </a:lnTo>
                <a:lnTo>
                  <a:pt x="131216" y="255587"/>
                </a:lnTo>
                <a:lnTo>
                  <a:pt x="129603" y="254000"/>
                </a:lnTo>
                <a:lnTo>
                  <a:pt x="130492" y="254000"/>
                </a:lnTo>
                <a:lnTo>
                  <a:pt x="125806" y="243840"/>
                </a:lnTo>
                <a:lnTo>
                  <a:pt x="120345" y="241300"/>
                </a:lnTo>
                <a:lnTo>
                  <a:pt x="124574" y="250190"/>
                </a:lnTo>
                <a:lnTo>
                  <a:pt x="130200" y="257886"/>
                </a:lnTo>
                <a:lnTo>
                  <a:pt x="135623" y="264160"/>
                </a:lnTo>
                <a:lnTo>
                  <a:pt x="139636" y="274320"/>
                </a:lnTo>
                <a:lnTo>
                  <a:pt x="139636" y="263093"/>
                </a:lnTo>
                <a:lnTo>
                  <a:pt x="139585" y="262890"/>
                </a:lnTo>
                <a:lnTo>
                  <a:pt x="139522" y="261620"/>
                </a:lnTo>
                <a:lnTo>
                  <a:pt x="139407" y="259080"/>
                </a:lnTo>
                <a:lnTo>
                  <a:pt x="139293" y="256540"/>
                </a:lnTo>
                <a:lnTo>
                  <a:pt x="139179" y="254000"/>
                </a:lnTo>
                <a:lnTo>
                  <a:pt x="139115" y="252730"/>
                </a:lnTo>
                <a:lnTo>
                  <a:pt x="141135" y="242773"/>
                </a:lnTo>
                <a:lnTo>
                  <a:pt x="141173" y="242570"/>
                </a:lnTo>
                <a:lnTo>
                  <a:pt x="149694" y="252730"/>
                </a:lnTo>
                <a:lnTo>
                  <a:pt x="159512" y="262890"/>
                </a:lnTo>
                <a:lnTo>
                  <a:pt x="170053" y="273291"/>
                </a:lnTo>
                <a:lnTo>
                  <a:pt x="179857" y="283337"/>
                </a:lnTo>
                <a:lnTo>
                  <a:pt x="184251" y="288290"/>
                </a:lnTo>
                <a:lnTo>
                  <a:pt x="188607" y="293370"/>
                </a:lnTo>
                <a:lnTo>
                  <a:pt x="191427" y="299720"/>
                </a:lnTo>
                <a:lnTo>
                  <a:pt x="191427" y="292188"/>
                </a:lnTo>
                <a:lnTo>
                  <a:pt x="164312" y="262890"/>
                </a:lnTo>
                <a:lnTo>
                  <a:pt x="156794" y="256540"/>
                </a:lnTo>
                <a:lnTo>
                  <a:pt x="153517" y="251460"/>
                </a:lnTo>
                <a:lnTo>
                  <a:pt x="148755" y="247650"/>
                </a:lnTo>
                <a:lnTo>
                  <a:pt x="145008" y="241300"/>
                </a:lnTo>
                <a:lnTo>
                  <a:pt x="140398" y="236220"/>
                </a:lnTo>
                <a:lnTo>
                  <a:pt x="139280" y="238760"/>
                </a:lnTo>
                <a:lnTo>
                  <a:pt x="138290" y="241300"/>
                </a:lnTo>
                <a:lnTo>
                  <a:pt x="136537" y="242570"/>
                </a:lnTo>
                <a:lnTo>
                  <a:pt x="112903" y="210820"/>
                </a:lnTo>
                <a:lnTo>
                  <a:pt x="111086" y="207010"/>
                </a:lnTo>
                <a:lnTo>
                  <a:pt x="107327" y="205740"/>
                </a:lnTo>
                <a:lnTo>
                  <a:pt x="107378" y="207010"/>
                </a:lnTo>
                <a:lnTo>
                  <a:pt x="107480" y="209550"/>
                </a:lnTo>
                <a:lnTo>
                  <a:pt x="76200" y="167640"/>
                </a:lnTo>
                <a:lnTo>
                  <a:pt x="54203" y="127215"/>
                </a:lnTo>
                <a:lnTo>
                  <a:pt x="54089" y="127000"/>
                </a:lnTo>
                <a:lnTo>
                  <a:pt x="50914" y="120650"/>
                </a:lnTo>
                <a:lnTo>
                  <a:pt x="42494" y="125730"/>
                </a:lnTo>
                <a:lnTo>
                  <a:pt x="37617" y="134239"/>
                </a:lnTo>
                <a:lnTo>
                  <a:pt x="37490" y="134454"/>
                </a:lnTo>
                <a:lnTo>
                  <a:pt x="37363" y="134785"/>
                </a:lnTo>
                <a:lnTo>
                  <a:pt x="36029" y="141719"/>
                </a:lnTo>
                <a:lnTo>
                  <a:pt x="35928" y="142240"/>
                </a:lnTo>
                <a:lnTo>
                  <a:pt x="35826" y="142748"/>
                </a:lnTo>
                <a:lnTo>
                  <a:pt x="35725" y="143281"/>
                </a:lnTo>
                <a:lnTo>
                  <a:pt x="35661" y="143649"/>
                </a:lnTo>
                <a:lnTo>
                  <a:pt x="35547" y="144259"/>
                </a:lnTo>
                <a:lnTo>
                  <a:pt x="35496" y="144513"/>
                </a:lnTo>
                <a:lnTo>
                  <a:pt x="35382" y="145122"/>
                </a:lnTo>
                <a:lnTo>
                  <a:pt x="35191" y="145897"/>
                </a:lnTo>
                <a:lnTo>
                  <a:pt x="35204" y="146354"/>
                </a:lnTo>
                <a:lnTo>
                  <a:pt x="35318" y="151650"/>
                </a:lnTo>
                <a:lnTo>
                  <a:pt x="35445" y="157149"/>
                </a:lnTo>
                <a:lnTo>
                  <a:pt x="35572" y="159092"/>
                </a:lnTo>
                <a:lnTo>
                  <a:pt x="39928" y="175260"/>
                </a:lnTo>
                <a:lnTo>
                  <a:pt x="47955" y="189230"/>
                </a:lnTo>
                <a:lnTo>
                  <a:pt x="64808" y="213398"/>
                </a:lnTo>
                <a:lnTo>
                  <a:pt x="54229" y="203200"/>
                </a:lnTo>
                <a:lnTo>
                  <a:pt x="43967" y="193040"/>
                </a:lnTo>
                <a:lnTo>
                  <a:pt x="33312" y="182880"/>
                </a:lnTo>
                <a:lnTo>
                  <a:pt x="29972" y="180340"/>
                </a:lnTo>
                <a:lnTo>
                  <a:pt x="21602" y="173990"/>
                </a:lnTo>
                <a:lnTo>
                  <a:pt x="16179" y="190500"/>
                </a:lnTo>
                <a:lnTo>
                  <a:pt x="18846" y="207010"/>
                </a:lnTo>
                <a:lnTo>
                  <a:pt x="18973" y="207784"/>
                </a:lnTo>
                <a:lnTo>
                  <a:pt x="19050" y="208280"/>
                </a:lnTo>
                <a:lnTo>
                  <a:pt x="26860" y="223520"/>
                </a:lnTo>
                <a:lnTo>
                  <a:pt x="36258" y="232410"/>
                </a:lnTo>
                <a:lnTo>
                  <a:pt x="22834" y="228701"/>
                </a:lnTo>
                <a:lnTo>
                  <a:pt x="23063" y="228701"/>
                </a:lnTo>
                <a:lnTo>
                  <a:pt x="14973" y="227330"/>
                </a:lnTo>
                <a:lnTo>
                  <a:pt x="6337" y="228701"/>
                </a:lnTo>
                <a:lnTo>
                  <a:pt x="6946" y="228701"/>
                </a:lnTo>
                <a:lnTo>
                  <a:pt x="8801" y="241300"/>
                </a:lnTo>
                <a:lnTo>
                  <a:pt x="14300" y="252730"/>
                </a:lnTo>
                <a:lnTo>
                  <a:pt x="21513" y="260350"/>
                </a:lnTo>
                <a:lnTo>
                  <a:pt x="28536" y="267970"/>
                </a:lnTo>
                <a:lnTo>
                  <a:pt x="21463" y="266700"/>
                </a:lnTo>
                <a:lnTo>
                  <a:pt x="6870" y="266700"/>
                </a:lnTo>
                <a:lnTo>
                  <a:pt x="0" y="267970"/>
                </a:lnTo>
                <a:lnTo>
                  <a:pt x="4305" y="279400"/>
                </a:lnTo>
                <a:lnTo>
                  <a:pt x="11684" y="289560"/>
                </a:lnTo>
                <a:lnTo>
                  <a:pt x="21323" y="295910"/>
                </a:lnTo>
                <a:lnTo>
                  <a:pt x="32397" y="302260"/>
                </a:lnTo>
                <a:lnTo>
                  <a:pt x="23329" y="302260"/>
                </a:lnTo>
                <a:lnTo>
                  <a:pt x="15214" y="303530"/>
                </a:lnTo>
                <a:lnTo>
                  <a:pt x="7975" y="304800"/>
                </a:lnTo>
                <a:lnTo>
                  <a:pt x="1536" y="307340"/>
                </a:lnTo>
                <a:lnTo>
                  <a:pt x="6096" y="318770"/>
                </a:lnTo>
                <a:lnTo>
                  <a:pt x="13970" y="327660"/>
                </a:lnTo>
                <a:lnTo>
                  <a:pt x="24307" y="332740"/>
                </a:lnTo>
                <a:lnTo>
                  <a:pt x="36258" y="336550"/>
                </a:lnTo>
                <a:lnTo>
                  <a:pt x="27749" y="339090"/>
                </a:lnTo>
                <a:lnTo>
                  <a:pt x="19989" y="341630"/>
                </a:lnTo>
                <a:lnTo>
                  <a:pt x="13423" y="345440"/>
                </a:lnTo>
                <a:lnTo>
                  <a:pt x="8483" y="351790"/>
                </a:lnTo>
                <a:lnTo>
                  <a:pt x="13665" y="358140"/>
                </a:lnTo>
                <a:lnTo>
                  <a:pt x="20751" y="363220"/>
                </a:lnTo>
                <a:lnTo>
                  <a:pt x="29222" y="365760"/>
                </a:lnTo>
                <a:lnTo>
                  <a:pt x="38569" y="368300"/>
                </a:lnTo>
                <a:lnTo>
                  <a:pt x="32181" y="372592"/>
                </a:lnTo>
                <a:lnTo>
                  <a:pt x="30759" y="373507"/>
                </a:lnTo>
                <a:lnTo>
                  <a:pt x="23787" y="377190"/>
                </a:lnTo>
                <a:lnTo>
                  <a:pt x="20828" y="386080"/>
                </a:lnTo>
                <a:lnTo>
                  <a:pt x="28333" y="392430"/>
                </a:lnTo>
                <a:lnTo>
                  <a:pt x="38747" y="393700"/>
                </a:lnTo>
                <a:lnTo>
                  <a:pt x="50025" y="393700"/>
                </a:lnTo>
                <a:lnTo>
                  <a:pt x="60172" y="392430"/>
                </a:lnTo>
                <a:lnTo>
                  <a:pt x="51625" y="396240"/>
                </a:lnTo>
                <a:lnTo>
                  <a:pt x="44881" y="402590"/>
                </a:lnTo>
                <a:lnTo>
                  <a:pt x="41148" y="408940"/>
                </a:lnTo>
                <a:lnTo>
                  <a:pt x="40386" y="410286"/>
                </a:lnTo>
                <a:lnTo>
                  <a:pt x="38569" y="421640"/>
                </a:lnTo>
                <a:lnTo>
                  <a:pt x="53898" y="425450"/>
                </a:lnTo>
                <a:lnTo>
                  <a:pt x="58597" y="424180"/>
                </a:lnTo>
                <a:lnTo>
                  <a:pt x="67995" y="421640"/>
                </a:lnTo>
                <a:lnTo>
                  <a:pt x="80492" y="414020"/>
                </a:lnTo>
                <a:lnTo>
                  <a:pt x="91033" y="405130"/>
                </a:lnTo>
                <a:lnTo>
                  <a:pt x="81305" y="414020"/>
                </a:lnTo>
                <a:lnTo>
                  <a:pt x="70929" y="421640"/>
                </a:lnTo>
                <a:lnTo>
                  <a:pt x="64046" y="433070"/>
                </a:lnTo>
                <a:lnTo>
                  <a:pt x="64173" y="435610"/>
                </a:lnTo>
                <a:lnTo>
                  <a:pt x="64300" y="438150"/>
                </a:lnTo>
                <a:lnTo>
                  <a:pt x="64427" y="440690"/>
                </a:lnTo>
                <a:lnTo>
                  <a:pt x="64541" y="443230"/>
                </a:lnTo>
                <a:lnTo>
                  <a:pt x="64668" y="445770"/>
                </a:lnTo>
                <a:lnTo>
                  <a:pt x="64795" y="448310"/>
                </a:lnTo>
                <a:lnTo>
                  <a:pt x="76733" y="450850"/>
                </a:lnTo>
                <a:lnTo>
                  <a:pt x="85077" y="448310"/>
                </a:lnTo>
                <a:lnTo>
                  <a:pt x="86652" y="447040"/>
                </a:lnTo>
                <a:lnTo>
                  <a:pt x="91376" y="443230"/>
                </a:lnTo>
                <a:lnTo>
                  <a:pt x="104216" y="429260"/>
                </a:lnTo>
                <a:lnTo>
                  <a:pt x="111175" y="420370"/>
                </a:lnTo>
                <a:lnTo>
                  <a:pt x="117906" y="412750"/>
                </a:lnTo>
                <a:lnTo>
                  <a:pt x="124206" y="405130"/>
                </a:lnTo>
                <a:lnTo>
                  <a:pt x="120764" y="410286"/>
                </a:lnTo>
                <a:lnTo>
                  <a:pt x="117144" y="415290"/>
                </a:lnTo>
                <a:lnTo>
                  <a:pt x="113131" y="420370"/>
                </a:lnTo>
                <a:lnTo>
                  <a:pt x="101396" y="435610"/>
                </a:lnTo>
                <a:lnTo>
                  <a:pt x="95923" y="445770"/>
                </a:lnTo>
                <a:lnTo>
                  <a:pt x="94767" y="457200"/>
                </a:lnTo>
                <a:lnTo>
                  <a:pt x="100291" y="468630"/>
                </a:lnTo>
                <a:lnTo>
                  <a:pt x="113576" y="467360"/>
                </a:lnTo>
                <a:lnTo>
                  <a:pt x="116827" y="464820"/>
                </a:lnTo>
                <a:lnTo>
                  <a:pt x="121716" y="461010"/>
                </a:lnTo>
                <a:lnTo>
                  <a:pt x="127050" y="453390"/>
                </a:lnTo>
                <a:lnTo>
                  <a:pt x="131914" y="443230"/>
                </a:lnTo>
                <a:lnTo>
                  <a:pt x="136474" y="435610"/>
                </a:lnTo>
                <a:lnTo>
                  <a:pt x="145034" y="421640"/>
                </a:lnTo>
                <a:lnTo>
                  <a:pt x="141757" y="430530"/>
                </a:lnTo>
                <a:lnTo>
                  <a:pt x="130568" y="450850"/>
                </a:lnTo>
                <a:lnTo>
                  <a:pt x="127292" y="461010"/>
                </a:lnTo>
                <a:lnTo>
                  <a:pt x="125679" y="472440"/>
                </a:lnTo>
                <a:lnTo>
                  <a:pt x="135077" y="471170"/>
                </a:lnTo>
                <a:lnTo>
                  <a:pt x="137312" y="480060"/>
                </a:lnTo>
                <a:lnTo>
                  <a:pt x="142341" y="476250"/>
                </a:lnTo>
                <a:lnTo>
                  <a:pt x="147193" y="477520"/>
                </a:lnTo>
                <a:lnTo>
                  <a:pt x="151206" y="476250"/>
                </a:lnTo>
                <a:lnTo>
                  <a:pt x="153314" y="473710"/>
                </a:lnTo>
                <a:lnTo>
                  <a:pt x="158584" y="467360"/>
                </a:lnTo>
                <a:lnTo>
                  <a:pt x="162306" y="455930"/>
                </a:lnTo>
                <a:lnTo>
                  <a:pt x="165112" y="443230"/>
                </a:lnTo>
                <a:lnTo>
                  <a:pt x="169722" y="431800"/>
                </a:lnTo>
                <a:lnTo>
                  <a:pt x="169659" y="433070"/>
                </a:lnTo>
                <a:lnTo>
                  <a:pt x="169595" y="434340"/>
                </a:lnTo>
                <a:lnTo>
                  <a:pt x="169519" y="435610"/>
                </a:lnTo>
                <a:lnTo>
                  <a:pt x="169456" y="436880"/>
                </a:lnTo>
                <a:lnTo>
                  <a:pt x="169392" y="438150"/>
                </a:lnTo>
                <a:lnTo>
                  <a:pt x="169329" y="439420"/>
                </a:lnTo>
                <a:lnTo>
                  <a:pt x="167436" y="447040"/>
                </a:lnTo>
                <a:lnTo>
                  <a:pt x="165722" y="454660"/>
                </a:lnTo>
                <a:lnTo>
                  <a:pt x="165747" y="455930"/>
                </a:lnTo>
                <a:lnTo>
                  <a:pt x="165862" y="462280"/>
                </a:lnTo>
                <a:lnTo>
                  <a:pt x="167627" y="468630"/>
                </a:lnTo>
                <a:lnTo>
                  <a:pt x="176161" y="469900"/>
                </a:lnTo>
                <a:lnTo>
                  <a:pt x="181292" y="473710"/>
                </a:lnTo>
                <a:lnTo>
                  <a:pt x="183718" y="471170"/>
                </a:lnTo>
                <a:lnTo>
                  <a:pt x="190919" y="469900"/>
                </a:lnTo>
                <a:lnTo>
                  <a:pt x="192862" y="468630"/>
                </a:lnTo>
                <a:lnTo>
                  <a:pt x="188963" y="474980"/>
                </a:lnTo>
                <a:lnTo>
                  <a:pt x="185216" y="481330"/>
                </a:lnTo>
                <a:lnTo>
                  <a:pt x="178955" y="485152"/>
                </a:lnTo>
                <a:lnTo>
                  <a:pt x="174650" y="490220"/>
                </a:lnTo>
                <a:lnTo>
                  <a:pt x="180047" y="496570"/>
                </a:lnTo>
                <a:lnTo>
                  <a:pt x="182829" y="499110"/>
                </a:lnTo>
                <a:lnTo>
                  <a:pt x="174942" y="505460"/>
                </a:lnTo>
                <a:lnTo>
                  <a:pt x="172402" y="515620"/>
                </a:lnTo>
                <a:lnTo>
                  <a:pt x="172377" y="530110"/>
                </a:lnTo>
                <a:lnTo>
                  <a:pt x="172250" y="534670"/>
                </a:lnTo>
                <a:lnTo>
                  <a:pt x="172135" y="538480"/>
                </a:lnTo>
                <a:lnTo>
                  <a:pt x="172034" y="542290"/>
                </a:lnTo>
                <a:lnTo>
                  <a:pt x="169710" y="547370"/>
                </a:lnTo>
                <a:lnTo>
                  <a:pt x="170484" y="547370"/>
                </a:lnTo>
                <a:lnTo>
                  <a:pt x="175158" y="534670"/>
                </a:lnTo>
                <a:lnTo>
                  <a:pt x="175158" y="520700"/>
                </a:lnTo>
                <a:lnTo>
                  <a:pt x="176872" y="506730"/>
                </a:lnTo>
                <a:lnTo>
                  <a:pt x="183375" y="501688"/>
                </a:lnTo>
                <a:lnTo>
                  <a:pt x="179882" y="509270"/>
                </a:lnTo>
                <a:lnTo>
                  <a:pt x="183603" y="514350"/>
                </a:lnTo>
                <a:lnTo>
                  <a:pt x="182079" y="523240"/>
                </a:lnTo>
                <a:lnTo>
                  <a:pt x="183172" y="532130"/>
                </a:lnTo>
                <a:lnTo>
                  <a:pt x="183095" y="538480"/>
                </a:lnTo>
                <a:lnTo>
                  <a:pt x="182981" y="541020"/>
                </a:lnTo>
                <a:lnTo>
                  <a:pt x="176657" y="546100"/>
                </a:lnTo>
                <a:lnTo>
                  <a:pt x="180733" y="548640"/>
                </a:lnTo>
                <a:lnTo>
                  <a:pt x="184391" y="543560"/>
                </a:lnTo>
                <a:lnTo>
                  <a:pt x="185140" y="541020"/>
                </a:lnTo>
                <a:lnTo>
                  <a:pt x="187617" y="541020"/>
                </a:lnTo>
                <a:lnTo>
                  <a:pt x="187528" y="542290"/>
                </a:lnTo>
                <a:lnTo>
                  <a:pt x="187426" y="543560"/>
                </a:lnTo>
                <a:lnTo>
                  <a:pt x="187337" y="544830"/>
                </a:lnTo>
                <a:lnTo>
                  <a:pt x="188226" y="547370"/>
                </a:lnTo>
                <a:lnTo>
                  <a:pt x="182664" y="552450"/>
                </a:lnTo>
                <a:lnTo>
                  <a:pt x="175399" y="554990"/>
                </a:lnTo>
                <a:lnTo>
                  <a:pt x="168389" y="553720"/>
                </a:lnTo>
                <a:lnTo>
                  <a:pt x="163550" y="548640"/>
                </a:lnTo>
                <a:lnTo>
                  <a:pt x="166763" y="548640"/>
                </a:lnTo>
                <a:lnTo>
                  <a:pt x="168770" y="547370"/>
                </a:lnTo>
                <a:lnTo>
                  <a:pt x="169710" y="547370"/>
                </a:lnTo>
                <a:lnTo>
                  <a:pt x="161658" y="546100"/>
                </a:lnTo>
                <a:lnTo>
                  <a:pt x="158140" y="544830"/>
                </a:lnTo>
                <a:lnTo>
                  <a:pt x="162902" y="552450"/>
                </a:lnTo>
                <a:lnTo>
                  <a:pt x="170942" y="556260"/>
                </a:lnTo>
                <a:lnTo>
                  <a:pt x="180086" y="556260"/>
                </a:lnTo>
                <a:lnTo>
                  <a:pt x="182130" y="554990"/>
                </a:lnTo>
                <a:lnTo>
                  <a:pt x="188226" y="551180"/>
                </a:lnTo>
                <a:lnTo>
                  <a:pt x="188328" y="552450"/>
                </a:lnTo>
                <a:lnTo>
                  <a:pt x="188442" y="553720"/>
                </a:lnTo>
                <a:lnTo>
                  <a:pt x="188544" y="554990"/>
                </a:lnTo>
                <a:lnTo>
                  <a:pt x="188645" y="556260"/>
                </a:lnTo>
                <a:lnTo>
                  <a:pt x="188760" y="557530"/>
                </a:lnTo>
                <a:lnTo>
                  <a:pt x="188861" y="558800"/>
                </a:lnTo>
                <a:lnTo>
                  <a:pt x="188963" y="560070"/>
                </a:lnTo>
                <a:lnTo>
                  <a:pt x="186156" y="565150"/>
                </a:lnTo>
                <a:lnTo>
                  <a:pt x="182829" y="570230"/>
                </a:lnTo>
                <a:lnTo>
                  <a:pt x="189712" y="567690"/>
                </a:lnTo>
                <a:lnTo>
                  <a:pt x="195897" y="565150"/>
                </a:lnTo>
                <a:lnTo>
                  <a:pt x="199809" y="560070"/>
                </a:lnTo>
                <a:lnTo>
                  <a:pt x="199872" y="561352"/>
                </a:lnTo>
                <a:lnTo>
                  <a:pt x="199948" y="562610"/>
                </a:lnTo>
                <a:lnTo>
                  <a:pt x="200012" y="563880"/>
                </a:lnTo>
                <a:lnTo>
                  <a:pt x="196723" y="566420"/>
                </a:lnTo>
                <a:lnTo>
                  <a:pt x="198158" y="568794"/>
                </a:lnTo>
                <a:lnTo>
                  <a:pt x="198259" y="568960"/>
                </a:lnTo>
                <a:lnTo>
                  <a:pt x="201587" y="566420"/>
                </a:lnTo>
                <a:lnTo>
                  <a:pt x="205257" y="563880"/>
                </a:lnTo>
                <a:lnTo>
                  <a:pt x="207098" y="562610"/>
                </a:lnTo>
                <a:lnTo>
                  <a:pt x="209067" y="562610"/>
                </a:lnTo>
                <a:lnTo>
                  <a:pt x="207924" y="566420"/>
                </a:lnTo>
                <a:lnTo>
                  <a:pt x="206248" y="570230"/>
                </a:lnTo>
                <a:lnTo>
                  <a:pt x="203657" y="574040"/>
                </a:lnTo>
                <a:lnTo>
                  <a:pt x="213804" y="574040"/>
                </a:lnTo>
                <a:lnTo>
                  <a:pt x="217373" y="570230"/>
                </a:lnTo>
                <a:lnTo>
                  <a:pt x="218554" y="568960"/>
                </a:lnTo>
                <a:lnTo>
                  <a:pt x="223723" y="563880"/>
                </a:lnTo>
                <a:lnTo>
                  <a:pt x="225615" y="570687"/>
                </a:lnTo>
                <a:lnTo>
                  <a:pt x="225615" y="576580"/>
                </a:lnTo>
                <a:lnTo>
                  <a:pt x="225488" y="579120"/>
                </a:lnTo>
                <a:lnTo>
                  <a:pt x="225374" y="581660"/>
                </a:lnTo>
                <a:lnTo>
                  <a:pt x="223888" y="593090"/>
                </a:lnTo>
                <a:lnTo>
                  <a:pt x="223774" y="594360"/>
                </a:lnTo>
                <a:lnTo>
                  <a:pt x="223647" y="595630"/>
                </a:lnTo>
                <a:lnTo>
                  <a:pt x="223532" y="596900"/>
                </a:lnTo>
                <a:lnTo>
                  <a:pt x="223418" y="598170"/>
                </a:lnTo>
                <a:lnTo>
                  <a:pt x="223304" y="599440"/>
                </a:lnTo>
                <a:lnTo>
                  <a:pt x="223189" y="600710"/>
                </a:lnTo>
                <a:lnTo>
                  <a:pt x="223062" y="601980"/>
                </a:lnTo>
                <a:lnTo>
                  <a:pt x="222948" y="603250"/>
                </a:lnTo>
                <a:lnTo>
                  <a:pt x="230339" y="599440"/>
                </a:lnTo>
                <a:lnTo>
                  <a:pt x="233832" y="598170"/>
                </a:lnTo>
                <a:lnTo>
                  <a:pt x="237324" y="596900"/>
                </a:lnTo>
                <a:lnTo>
                  <a:pt x="244449" y="593090"/>
                </a:lnTo>
                <a:lnTo>
                  <a:pt x="252260" y="590550"/>
                </a:lnTo>
                <a:lnTo>
                  <a:pt x="257556" y="580390"/>
                </a:lnTo>
                <a:lnTo>
                  <a:pt x="263220" y="571500"/>
                </a:lnTo>
                <a:lnTo>
                  <a:pt x="269201" y="562610"/>
                </a:lnTo>
                <a:lnTo>
                  <a:pt x="275412" y="553720"/>
                </a:lnTo>
                <a:lnTo>
                  <a:pt x="278003" y="554990"/>
                </a:lnTo>
                <a:lnTo>
                  <a:pt x="281012" y="556260"/>
                </a:lnTo>
                <a:lnTo>
                  <a:pt x="283121" y="558800"/>
                </a:lnTo>
                <a:lnTo>
                  <a:pt x="276733" y="565150"/>
                </a:lnTo>
                <a:lnTo>
                  <a:pt x="269875" y="568794"/>
                </a:lnTo>
                <a:lnTo>
                  <a:pt x="282194" y="567690"/>
                </a:lnTo>
                <a:lnTo>
                  <a:pt x="286207" y="560070"/>
                </a:lnTo>
                <a:lnTo>
                  <a:pt x="288937" y="561352"/>
                </a:lnTo>
                <a:lnTo>
                  <a:pt x="289661" y="562610"/>
                </a:lnTo>
                <a:lnTo>
                  <a:pt x="292379" y="562610"/>
                </a:lnTo>
                <a:lnTo>
                  <a:pt x="289902" y="570230"/>
                </a:lnTo>
                <a:lnTo>
                  <a:pt x="283197" y="574040"/>
                </a:lnTo>
                <a:lnTo>
                  <a:pt x="274916" y="575310"/>
                </a:lnTo>
                <a:lnTo>
                  <a:pt x="267690" y="577850"/>
                </a:lnTo>
                <a:lnTo>
                  <a:pt x="267804" y="575310"/>
                </a:lnTo>
                <a:lnTo>
                  <a:pt x="267906" y="572770"/>
                </a:lnTo>
                <a:lnTo>
                  <a:pt x="267995" y="570687"/>
                </a:lnTo>
                <a:lnTo>
                  <a:pt x="263791" y="575310"/>
                </a:lnTo>
                <a:lnTo>
                  <a:pt x="261518" y="585470"/>
                </a:lnTo>
                <a:lnTo>
                  <a:pt x="266712" y="582930"/>
                </a:lnTo>
                <a:lnTo>
                  <a:pt x="271729" y="577850"/>
                </a:lnTo>
                <a:lnTo>
                  <a:pt x="272986" y="576580"/>
                </a:lnTo>
                <a:lnTo>
                  <a:pt x="280809" y="577850"/>
                </a:lnTo>
                <a:lnTo>
                  <a:pt x="275348" y="582930"/>
                </a:lnTo>
                <a:lnTo>
                  <a:pt x="268109" y="585470"/>
                </a:lnTo>
                <a:lnTo>
                  <a:pt x="259715" y="589280"/>
                </a:lnTo>
                <a:lnTo>
                  <a:pt x="250723" y="593090"/>
                </a:lnTo>
                <a:lnTo>
                  <a:pt x="242824" y="598170"/>
                </a:lnTo>
                <a:lnTo>
                  <a:pt x="236143" y="603250"/>
                </a:lnTo>
                <a:lnTo>
                  <a:pt x="230200" y="608330"/>
                </a:lnTo>
                <a:lnTo>
                  <a:pt x="224485" y="612140"/>
                </a:lnTo>
                <a:lnTo>
                  <a:pt x="221818" y="613410"/>
                </a:lnTo>
                <a:lnTo>
                  <a:pt x="218605" y="613410"/>
                </a:lnTo>
                <a:lnTo>
                  <a:pt x="207314" y="610870"/>
                </a:lnTo>
                <a:lnTo>
                  <a:pt x="212178" y="603250"/>
                </a:lnTo>
                <a:lnTo>
                  <a:pt x="213804" y="600710"/>
                </a:lnTo>
                <a:lnTo>
                  <a:pt x="212915" y="598170"/>
                </a:lnTo>
                <a:lnTo>
                  <a:pt x="202501" y="601980"/>
                </a:lnTo>
                <a:lnTo>
                  <a:pt x="196634" y="609600"/>
                </a:lnTo>
                <a:lnTo>
                  <a:pt x="196545" y="610870"/>
                </a:lnTo>
                <a:lnTo>
                  <a:pt x="196456" y="612140"/>
                </a:lnTo>
                <a:lnTo>
                  <a:pt x="196011" y="618490"/>
                </a:lnTo>
                <a:lnTo>
                  <a:pt x="195910" y="619760"/>
                </a:lnTo>
                <a:lnTo>
                  <a:pt x="195821" y="621030"/>
                </a:lnTo>
                <a:lnTo>
                  <a:pt x="200571" y="629920"/>
                </a:lnTo>
                <a:lnTo>
                  <a:pt x="192773" y="637540"/>
                </a:lnTo>
                <a:lnTo>
                  <a:pt x="190334" y="647700"/>
                </a:lnTo>
                <a:lnTo>
                  <a:pt x="192646" y="659130"/>
                </a:lnTo>
                <a:lnTo>
                  <a:pt x="199034" y="668020"/>
                </a:lnTo>
                <a:lnTo>
                  <a:pt x="200367" y="670560"/>
                </a:lnTo>
                <a:lnTo>
                  <a:pt x="199567" y="673100"/>
                </a:lnTo>
                <a:lnTo>
                  <a:pt x="199034" y="676910"/>
                </a:lnTo>
                <a:lnTo>
                  <a:pt x="209283" y="675640"/>
                </a:lnTo>
                <a:lnTo>
                  <a:pt x="209321" y="670560"/>
                </a:lnTo>
                <a:lnTo>
                  <a:pt x="209346" y="665480"/>
                </a:lnTo>
                <a:lnTo>
                  <a:pt x="212915" y="657860"/>
                </a:lnTo>
                <a:lnTo>
                  <a:pt x="216941" y="671830"/>
                </a:lnTo>
                <a:lnTo>
                  <a:pt x="227457" y="680720"/>
                </a:lnTo>
                <a:lnTo>
                  <a:pt x="240931" y="683260"/>
                </a:lnTo>
                <a:lnTo>
                  <a:pt x="248653" y="679450"/>
                </a:lnTo>
                <a:lnTo>
                  <a:pt x="253809" y="676910"/>
                </a:lnTo>
                <a:lnTo>
                  <a:pt x="260223" y="687070"/>
                </a:lnTo>
                <a:lnTo>
                  <a:pt x="270967" y="693420"/>
                </a:lnTo>
                <a:lnTo>
                  <a:pt x="283743" y="694690"/>
                </a:lnTo>
                <a:lnTo>
                  <a:pt x="296240" y="690880"/>
                </a:lnTo>
                <a:lnTo>
                  <a:pt x="299618" y="698500"/>
                </a:lnTo>
                <a:lnTo>
                  <a:pt x="306425" y="703580"/>
                </a:lnTo>
                <a:lnTo>
                  <a:pt x="313982" y="707390"/>
                </a:lnTo>
                <a:lnTo>
                  <a:pt x="319417" y="704850"/>
                </a:lnTo>
                <a:lnTo>
                  <a:pt x="320675" y="703580"/>
                </a:lnTo>
                <a:lnTo>
                  <a:pt x="324459" y="699770"/>
                </a:lnTo>
                <a:lnTo>
                  <a:pt x="328891" y="695960"/>
                </a:lnTo>
                <a:lnTo>
                  <a:pt x="332498" y="690880"/>
                </a:lnTo>
                <a:lnTo>
                  <a:pt x="344690" y="694690"/>
                </a:lnTo>
                <a:lnTo>
                  <a:pt x="357085" y="692150"/>
                </a:lnTo>
                <a:lnTo>
                  <a:pt x="359181" y="690880"/>
                </a:lnTo>
                <a:lnTo>
                  <a:pt x="361289" y="689610"/>
                </a:lnTo>
                <a:lnTo>
                  <a:pt x="367588" y="685800"/>
                </a:lnTo>
                <a:lnTo>
                  <a:pt x="374154" y="676910"/>
                </a:lnTo>
                <a:lnTo>
                  <a:pt x="386905" y="683260"/>
                </a:lnTo>
                <a:lnTo>
                  <a:pt x="400050" y="680720"/>
                </a:lnTo>
                <a:lnTo>
                  <a:pt x="401574" y="679450"/>
                </a:lnTo>
                <a:lnTo>
                  <a:pt x="410667" y="671830"/>
                </a:lnTo>
                <a:lnTo>
                  <a:pt x="415810" y="659130"/>
                </a:lnTo>
                <a:lnTo>
                  <a:pt x="416801" y="668020"/>
                </a:lnTo>
                <a:lnTo>
                  <a:pt x="419557" y="675640"/>
                </a:lnTo>
                <a:lnTo>
                  <a:pt x="428155" y="676910"/>
                </a:lnTo>
                <a:lnTo>
                  <a:pt x="428129" y="674370"/>
                </a:lnTo>
                <a:lnTo>
                  <a:pt x="426847" y="673100"/>
                </a:lnTo>
                <a:lnTo>
                  <a:pt x="427202" y="670560"/>
                </a:lnTo>
                <a:lnTo>
                  <a:pt x="427380" y="669290"/>
                </a:lnTo>
                <a:lnTo>
                  <a:pt x="428663" y="664210"/>
                </a:lnTo>
                <a:lnTo>
                  <a:pt x="434441" y="662940"/>
                </a:lnTo>
                <a:lnTo>
                  <a:pt x="436638" y="657860"/>
                </a:lnTo>
                <a:lnTo>
                  <a:pt x="438505" y="648970"/>
                </a:lnTo>
                <a:lnTo>
                  <a:pt x="436689" y="641350"/>
                </a:lnTo>
                <a:lnTo>
                  <a:pt x="434149" y="637641"/>
                </a:lnTo>
                <a:lnTo>
                  <a:pt x="434149" y="648970"/>
                </a:lnTo>
                <a:lnTo>
                  <a:pt x="434060" y="654050"/>
                </a:lnTo>
                <a:lnTo>
                  <a:pt x="433971" y="655320"/>
                </a:lnTo>
                <a:lnTo>
                  <a:pt x="433882" y="656590"/>
                </a:lnTo>
                <a:lnTo>
                  <a:pt x="433793" y="657860"/>
                </a:lnTo>
                <a:lnTo>
                  <a:pt x="433705" y="659130"/>
                </a:lnTo>
                <a:lnTo>
                  <a:pt x="424243" y="661670"/>
                </a:lnTo>
                <a:lnTo>
                  <a:pt x="423532" y="670560"/>
                </a:lnTo>
                <a:lnTo>
                  <a:pt x="420662" y="664210"/>
                </a:lnTo>
                <a:lnTo>
                  <a:pt x="419138" y="659130"/>
                </a:lnTo>
                <a:lnTo>
                  <a:pt x="418757" y="657860"/>
                </a:lnTo>
                <a:lnTo>
                  <a:pt x="416153" y="652780"/>
                </a:lnTo>
                <a:lnTo>
                  <a:pt x="411187" y="648970"/>
                </a:lnTo>
                <a:lnTo>
                  <a:pt x="411099" y="650240"/>
                </a:lnTo>
                <a:lnTo>
                  <a:pt x="411022" y="651510"/>
                </a:lnTo>
                <a:lnTo>
                  <a:pt x="410933" y="652780"/>
                </a:lnTo>
                <a:lnTo>
                  <a:pt x="410845" y="654050"/>
                </a:lnTo>
                <a:lnTo>
                  <a:pt x="410756" y="655320"/>
                </a:lnTo>
                <a:lnTo>
                  <a:pt x="410679" y="656590"/>
                </a:lnTo>
                <a:lnTo>
                  <a:pt x="410591" y="657860"/>
                </a:lnTo>
                <a:lnTo>
                  <a:pt x="410502" y="659130"/>
                </a:lnTo>
                <a:lnTo>
                  <a:pt x="410413" y="660400"/>
                </a:lnTo>
                <a:lnTo>
                  <a:pt x="406463" y="669290"/>
                </a:lnTo>
                <a:lnTo>
                  <a:pt x="399669" y="676910"/>
                </a:lnTo>
                <a:lnTo>
                  <a:pt x="390359" y="679450"/>
                </a:lnTo>
                <a:lnTo>
                  <a:pt x="380834" y="679450"/>
                </a:lnTo>
                <a:lnTo>
                  <a:pt x="379310" y="676910"/>
                </a:lnTo>
                <a:lnTo>
                  <a:pt x="377012" y="673100"/>
                </a:lnTo>
                <a:lnTo>
                  <a:pt x="368757" y="669290"/>
                </a:lnTo>
                <a:lnTo>
                  <a:pt x="365518" y="669290"/>
                </a:lnTo>
                <a:lnTo>
                  <a:pt x="364439" y="670560"/>
                </a:lnTo>
                <a:lnTo>
                  <a:pt x="361810" y="670560"/>
                </a:lnTo>
                <a:lnTo>
                  <a:pt x="364159" y="664210"/>
                </a:lnTo>
                <a:lnTo>
                  <a:pt x="371246" y="661670"/>
                </a:lnTo>
                <a:lnTo>
                  <a:pt x="379971" y="660400"/>
                </a:lnTo>
                <a:lnTo>
                  <a:pt x="387273" y="656590"/>
                </a:lnTo>
                <a:lnTo>
                  <a:pt x="392137" y="652780"/>
                </a:lnTo>
                <a:lnTo>
                  <a:pt x="392252" y="650240"/>
                </a:lnTo>
                <a:lnTo>
                  <a:pt x="392353" y="647700"/>
                </a:lnTo>
                <a:lnTo>
                  <a:pt x="392468" y="645160"/>
                </a:lnTo>
                <a:lnTo>
                  <a:pt x="391579" y="643890"/>
                </a:lnTo>
                <a:lnTo>
                  <a:pt x="389788" y="641324"/>
                </a:lnTo>
                <a:lnTo>
                  <a:pt x="389788" y="651510"/>
                </a:lnTo>
                <a:lnTo>
                  <a:pt x="383984" y="656590"/>
                </a:lnTo>
                <a:lnTo>
                  <a:pt x="375691" y="655320"/>
                </a:lnTo>
                <a:lnTo>
                  <a:pt x="376326" y="652780"/>
                </a:lnTo>
                <a:lnTo>
                  <a:pt x="374650" y="648970"/>
                </a:lnTo>
                <a:lnTo>
                  <a:pt x="375691" y="647700"/>
                </a:lnTo>
                <a:lnTo>
                  <a:pt x="381165" y="647700"/>
                </a:lnTo>
                <a:lnTo>
                  <a:pt x="383120" y="645160"/>
                </a:lnTo>
                <a:lnTo>
                  <a:pt x="387273" y="643890"/>
                </a:lnTo>
                <a:lnTo>
                  <a:pt x="389788" y="651510"/>
                </a:lnTo>
                <a:lnTo>
                  <a:pt x="389788" y="641324"/>
                </a:lnTo>
                <a:lnTo>
                  <a:pt x="388035" y="638810"/>
                </a:lnTo>
                <a:lnTo>
                  <a:pt x="381914" y="642620"/>
                </a:lnTo>
                <a:lnTo>
                  <a:pt x="373913" y="645160"/>
                </a:lnTo>
                <a:lnTo>
                  <a:pt x="372605" y="644702"/>
                </a:lnTo>
                <a:lnTo>
                  <a:pt x="372605" y="656590"/>
                </a:lnTo>
                <a:lnTo>
                  <a:pt x="366560" y="657860"/>
                </a:lnTo>
                <a:lnTo>
                  <a:pt x="361937" y="661670"/>
                </a:lnTo>
                <a:lnTo>
                  <a:pt x="359562" y="666750"/>
                </a:lnTo>
                <a:lnTo>
                  <a:pt x="359676" y="668020"/>
                </a:lnTo>
                <a:lnTo>
                  <a:pt x="359791" y="669290"/>
                </a:lnTo>
                <a:lnTo>
                  <a:pt x="359905" y="670560"/>
                </a:lnTo>
                <a:lnTo>
                  <a:pt x="360032" y="671830"/>
                </a:lnTo>
                <a:lnTo>
                  <a:pt x="360146" y="673100"/>
                </a:lnTo>
                <a:lnTo>
                  <a:pt x="360260" y="674370"/>
                </a:lnTo>
                <a:lnTo>
                  <a:pt x="362077" y="674370"/>
                </a:lnTo>
                <a:lnTo>
                  <a:pt x="366623" y="670560"/>
                </a:lnTo>
                <a:lnTo>
                  <a:pt x="369519" y="674370"/>
                </a:lnTo>
                <a:lnTo>
                  <a:pt x="363537" y="684530"/>
                </a:lnTo>
                <a:lnTo>
                  <a:pt x="350151" y="689610"/>
                </a:lnTo>
                <a:lnTo>
                  <a:pt x="335648" y="688340"/>
                </a:lnTo>
                <a:lnTo>
                  <a:pt x="333324" y="685800"/>
                </a:lnTo>
                <a:lnTo>
                  <a:pt x="327901" y="679907"/>
                </a:lnTo>
                <a:lnTo>
                  <a:pt x="327901" y="690880"/>
                </a:lnTo>
                <a:lnTo>
                  <a:pt x="324358" y="695960"/>
                </a:lnTo>
                <a:lnTo>
                  <a:pt x="319100" y="701040"/>
                </a:lnTo>
                <a:lnTo>
                  <a:pt x="313982" y="703580"/>
                </a:lnTo>
                <a:lnTo>
                  <a:pt x="306857" y="703580"/>
                </a:lnTo>
                <a:lnTo>
                  <a:pt x="299859" y="693420"/>
                </a:lnTo>
                <a:lnTo>
                  <a:pt x="299770" y="692150"/>
                </a:lnTo>
                <a:lnTo>
                  <a:pt x="299681" y="690880"/>
                </a:lnTo>
                <a:lnTo>
                  <a:pt x="299593" y="689610"/>
                </a:lnTo>
                <a:lnTo>
                  <a:pt x="299504" y="688340"/>
                </a:lnTo>
                <a:lnTo>
                  <a:pt x="299415" y="687070"/>
                </a:lnTo>
                <a:lnTo>
                  <a:pt x="299326" y="685800"/>
                </a:lnTo>
                <a:lnTo>
                  <a:pt x="305485" y="694690"/>
                </a:lnTo>
                <a:lnTo>
                  <a:pt x="313690" y="698500"/>
                </a:lnTo>
                <a:lnTo>
                  <a:pt x="321856" y="695960"/>
                </a:lnTo>
                <a:lnTo>
                  <a:pt x="322605" y="694690"/>
                </a:lnTo>
                <a:lnTo>
                  <a:pt x="327863" y="685800"/>
                </a:lnTo>
                <a:lnTo>
                  <a:pt x="327901" y="690880"/>
                </a:lnTo>
                <a:lnTo>
                  <a:pt x="327901" y="679907"/>
                </a:lnTo>
                <a:lnTo>
                  <a:pt x="326326" y="678180"/>
                </a:lnTo>
                <a:lnTo>
                  <a:pt x="334238" y="678180"/>
                </a:lnTo>
                <a:lnTo>
                  <a:pt x="339547" y="676910"/>
                </a:lnTo>
                <a:lnTo>
                  <a:pt x="340537" y="675640"/>
                </a:lnTo>
                <a:lnTo>
                  <a:pt x="341528" y="674370"/>
                </a:lnTo>
                <a:lnTo>
                  <a:pt x="342519" y="673100"/>
                </a:lnTo>
                <a:lnTo>
                  <a:pt x="347408" y="659130"/>
                </a:lnTo>
                <a:lnTo>
                  <a:pt x="345173" y="643890"/>
                </a:lnTo>
                <a:lnTo>
                  <a:pt x="341782" y="634796"/>
                </a:lnTo>
                <a:lnTo>
                  <a:pt x="341782" y="646430"/>
                </a:lnTo>
                <a:lnTo>
                  <a:pt x="341769" y="662940"/>
                </a:lnTo>
                <a:lnTo>
                  <a:pt x="334035" y="674370"/>
                </a:lnTo>
                <a:lnTo>
                  <a:pt x="333921" y="666750"/>
                </a:lnTo>
                <a:lnTo>
                  <a:pt x="333794" y="659130"/>
                </a:lnTo>
                <a:lnTo>
                  <a:pt x="333679" y="651510"/>
                </a:lnTo>
                <a:lnTo>
                  <a:pt x="333590" y="646430"/>
                </a:lnTo>
                <a:lnTo>
                  <a:pt x="333324" y="645223"/>
                </a:lnTo>
                <a:lnTo>
                  <a:pt x="333324" y="671830"/>
                </a:lnTo>
                <a:lnTo>
                  <a:pt x="329412" y="675640"/>
                </a:lnTo>
                <a:lnTo>
                  <a:pt x="329285" y="660400"/>
                </a:lnTo>
                <a:lnTo>
                  <a:pt x="329196" y="659130"/>
                </a:lnTo>
                <a:lnTo>
                  <a:pt x="327863" y="652780"/>
                </a:lnTo>
                <a:lnTo>
                  <a:pt x="325577" y="659130"/>
                </a:lnTo>
                <a:lnTo>
                  <a:pt x="328968" y="666750"/>
                </a:lnTo>
                <a:lnTo>
                  <a:pt x="327101" y="674370"/>
                </a:lnTo>
                <a:lnTo>
                  <a:pt x="327507" y="676910"/>
                </a:lnTo>
                <a:lnTo>
                  <a:pt x="322719" y="674370"/>
                </a:lnTo>
                <a:lnTo>
                  <a:pt x="320929" y="674370"/>
                </a:lnTo>
                <a:lnTo>
                  <a:pt x="321411" y="678180"/>
                </a:lnTo>
                <a:lnTo>
                  <a:pt x="324523" y="680720"/>
                </a:lnTo>
                <a:lnTo>
                  <a:pt x="325551" y="684530"/>
                </a:lnTo>
                <a:lnTo>
                  <a:pt x="320497" y="692150"/>
                </a:lnTo>
                <a:lnTo>
                  <a:pt x="314058" y="694690"/>
                </a:lnTo>
                <a:lnTo>
                  <a:pt x="307594" y="693420"/>
                </a:lnTo>
                <a:lnTo>
                  <a:pt x="303149" y="685800"/>
                </a:lnTo>
                <a:lnTo>
                  <a:pt x="302412" y="684530"/>
                </a:lnTo>
                <a:lnTo>
                  <a:pt x="303441" y="680720"/>
                </a:lnTo>
                <a:lnTo>
                  <a:pt x="306133" y="679450"/>
                </a:lnTo>
                <a:lnTo>
                  <a:pt x="306590" y="676910"/>
                </a:lnTo>
                <a:lnTo>
                  <a:pt x="307035" y="674370"/>
                </a:lnTo>
                <a:lnTo>
                  <a:pt x="306501" y="673100"/>
                </a:lnTo>
                <a:lnTo>
                  <a:pt x="301155" y="676910"/>
                </a:lnTo>
                <a:lnTo>
                  <a:pt x="301015" y="675640"/>
                </a:lnTo>
                <a:lnTo>
                  <a:pt x="300863" y="674370"/>
                </a:lnTo>
                <a:lnTo>
                  <a:pt x="300863" y="652780"/>
                </a:lnTo>
                <a:lnTo>
                  <a:pt x="298132" y="657860"/>
                </a:lnTo>
                <a:lnTo>
                  <a:pt x="298196" y="659130"/>
                </a:lnTo>
                <a:lnTo>
                  <a:pt x="298310" y="661670"/>
                </a:lnTo>
                <a:lnTo>
                  <a:pt x="298437" y="664210"/>
                </a:lnTo>
                <a:lnTo>
                  <a:pt x="298551" y="675640"/>
                </a:lnTo>
                <a:lnTo>
                  <a:pt x="297268" y="674370"/>
                </a:lnTo>
                <a:lnTo>
                  <a:pt x="294690" y="671830"/>
                </a:lnTo>
                <a:lnTo>
                  <a:pt x="295770" y="662940"/>
                </a:lnTo>
                <a:lnTo>
                  <a:pt x="295846" y="661670"/>
                </a:lnTo>
                <a:lnTo>
                  <a:pt x="295922" y="660400"/>
                </a:lnTo>
                <a:lnTo>
                  <a:pt x="296011" y="659130"/>
                </a:lnTo>
                <a:lnTo>
                  <a:pt x="296087" y="657860"/>
                </a:lnTo>
                <a:lnTo>
                  <a:pt x="296164" y="656590"/>
                </a:lnTo>
                <a:lnTo>
                  <a:pt x="296240" y="655320"/>
                </a:lnTo>
                <a:lnTo>
                  <a:pt x="298488" y="637540"/>
                </a:lnTo>
                <a:lnTo>
                  <a:pt x="302133" y="619760"/>
                </a:lnTo>
                <a:lnTo>
                  <a:pt x="306311" y="601980"/>
                </a:lnTo>
                <a:lnTo>
                  <a:pt x="310121" y="584200"/>
                </a:lnTo>
                <a:lnTo>
                  <a:pt x="310210" y="582930"/>
                </a:lnTo>
                <a:lnTo>
                  <a:pt x="309181" y="577850"/>
                </a:lnTo>
                <a:lnTo>
                  <a:pt x="310896" y="580390"/>
                </a:lnTo>
                <a:lnTo>
                  <a:pt x="310972" y="581660"/>
                </a:lnTo>
                <a:lnTo>
                  <a:pt x="311061" y="582930"/>
                </a:lnTo>
                <a:lnTo>
                  <a:pt x="311137" y="584200"/>
                </a:lnTo>
                <a:lnTo>
                  <a:pt x="311213" y="585470"/>
                </a:lnTo>
                <a:lnTo>
                  <a:pt x="311289" y="586740"/>
                </a:lnTo>
                <a:lnTo>
                  <a:pt x="311365" y="588010"/>
                </a:lnTo>
                <a:lnTo>
                  <a:pt x="311454" y="589280"/>
                </a:lnTo>
                <a:lnTo>
                  <a:pt x="311531" y="590550"/>
                </a:lnTo>
                <a:lnTo>
                  <a:pt x="311607" y="591820"/>
                </a:lnTo>
                <a:lnTo>
                  <a:pt x="311683" y="593090"/>
                </a:lnTo>
                <a:lnTo>
                  <a:pt x="311759" y="594360"/>
                </a:lnTo>
                <a:lnTo>
                  <a:pt x="311848" y="595630"/>
                </a:lnTo>
                <a:lnTo>
                  <a:pt x="311924" y="596900"/>
                </a:lnTo>
                <a:lnTo>
                  <a:pt x="312000" y="598170"/>
                </a:lnTo>
                <a:lnTo>
                  <a:pt x="312077" y="599440"/>
                </a:lnTo>
                <a:lnTo>
                  <a:pt x="312153" y="600710"/>
                </a:lnTo>
                <a:lnTo>
                  <a:pt x="312242" y="601980"/>
                </a:lnTo>
                <a:lnTo>
                  <a:pt x="312356" y="660400"/>
                </a:lnTo>
                <a:lnTo>
                  <a:pt x="312445" y="662940"/>
                </a:lnTo>
                <a:lnTo>
                  <a:pt x="312534" y="665480"/>
                </a:lnTo>
                <a:lnTo>
                  <a:pt x="312610" y="668020"/>
                </a:lnTo>
                <a:lnTo>
                  <a:pt x="312699" y="670560"/>
                </a:lnTo>
                <a:lnTo>
                  <a:pt x="312788" y="673100"/>
                </a:lnTo>
                <a:lnTo>
                  <a:pt x="312864" y="675640"/>
                </a:lnTo>
                <a:lnTo>
                  <a:pt x="312953" y="678180"/>
                </a:lnTo>
                <a:lnTo>
                  <a:pt x="313042" y="680720"/>
                </a:lnTo>
                <a:lnTo>
                  <a:pt x="313118" y="683260"/>
                </a:lnTo>
                <a:lnTo>
                  <a:pt x="313207" y="685800"/>
                </a:lnTo>
                <a:lnTo>
                  <a:pt x="313664" y="680720"/>
                </a:lnTo>
                <a:lnTo>
                  <a:pt x="313778" y="679450"/>
                </a:lnTo>
                <a:lnTo>
                  <a:pt x="313893" y="678180"/>
                </a:lnTo>
                <a:lnTo>
                  <a:pt x="313994" y="676910"/>
                </a:lnTo>
                <a:lnTo>
                  <a:pt x="314109" y="675640"/>
                </a:lnTo>
                <a:lnTo>
                  <a:pt x="314223" y="674370"/>
                </a:lnTo>
                <a:lnTo>
                  <a:pt x="314337" y="673100"/>
                </a:lnTo>
                <a:lnTo>
                  <a:pt x="314452" y="671830"/>
                </a:lnTo>
                <a:lnTo>
                  <a:pt x="314566" y="670560"/>
                </a:lnTo>
                <a:lnTo>
                  <a:pt x="314667" y="604520"/>
                </a:lnTo>
                <a:lnTo>
                  <a:pt x="314744" y="603250"/>
                </a:lnTo>
                <a:lnTo>
                  <a:pt x="314833" y="601980"/>
                </a:lnTo>
                <a:lnTo>
                  <a:pt x="314909" y="600710"/>
                </a:lnTo>
                <a:lnTo>
                  <a:pt x="314985" y="599440"/>
                </a:lnTo>
                <a:lnTo>
                  <a:pt x="315074" y="598170"/>
                </a:lnTo>
                <a:lnTo>
                  <a:pt x="315150" y="596900"/>
                </a:lnTo>
                <a:lnTo>
                  <a:pt x="315239" y="595630"/>
                </a:lnTo>
                <a:lnTo>
                  <a:pt x="315315" y="594360"/>
                </a:lnTo>
                <a:lnTo>
                  <a:pt x="315391" y="593090"/>
                </a:lnTo>
                <a:lnTo>
                  <a:pt x="315480" y="591820"/>
                </a:lnTo>
                <a:lnTo>
                  <a:pt x="315556" y="590550"/>
                </a:lnTo>
                <a:lnTo>
                  <a:pt x="315645" y="589280"/>
                </a:lnTo>
                <a:lnTo>
                  <a:pt x="315722" y="588010"/>
                </a:lnTo>
                <a:lnTo>
                  <a:pt x="315810" y="586740"/>
                </a:lnTo>
                <a:lnTo>
                  <a:pt x="315887" y="585470"/>
                </a:lnTo>
                <a:lnTo>
                  <a:pt x="315963" y="584200"/>
                </a:lnTo>
                <a:lnTo>
                  <a:pt x="316052" y="582930"/>
                </a:lnTo>
                <a:lnTo>
                  <a:pt x="316128" y="581660"/>
                </a:lnTo>
                <a:lnTo>
                  <a:pt x="316217" y="580390"/>
                </a:lnTo>
                <a:lnTo>
                  <a:pt x="316293" y="579120"/>
                </a:lnTo>
                <a:lnTo>
                  <a:pt x="319938" y="598170"/>
                </a:lnTo>
                <a:lnTo>
                  <a:pt x="324650" y="617220"/>
                </a:lnTo>
                <a:lnTo>
                  <a:pt x="329044" y="636270"/>
                </a:lnTo>
                <a:lnTo>
                  <a:pt x="331724" y="655320"/>
                </a:lnTo>
                <a:lnTo>
                  <a:pt x="331812" y="656590"/>
                </a:lnTo>
                <a:lnTo>
                  <a:pt x="331901" y="657860"/>
                </a:lnTo>
                <a:lnTo>
                  <a:pt x="331990" y="659130"/>
                </a:lnTo>
                <a:lnTo>
                  <a:pt x="332079" y="660400"/>
                </a:lnTo>
                <a:lnTo>
                  <a:pt x="333324" y="671830"/>
                </a:lnTo>
                <a:lnTo>
                  <a:pt x="333324" y="645223"/>
                </a:lnTo>
                <a:lnTo>
                  <a:pt x="328282" y="622300"/>
                </a:lnTo>
                <a:lnTo>
                  <a:pt x="321995" y="599440"/>
                </a:lnTo>
                <a:lnTo>
                  <a:pt x="319417" y="579120"/>
                </a:lnTo>
                <a:lnTo>
                  <a:pt x="319252" y="577850"/>
                </a:lnTo>
                <a:lnTo>
                  <a:pt x="318604" y="572770"/>
                </a:lnTo>
                <a:lnTo>
                  <a:pt x="321500" y="582930"/>
                </a:lnTo>
                <a:lnTo>
                  <a:pt x="324497" y="594360"/>
                </a:lnTo>
                <a:lnTo>
                  <a:pt x="327825" y="604520"/>
                </a:lnTo>
                <a:lnTo>
                  <a:pt x="331724" y="615950"/>
                </a:lnTo>
                <a:lnTo>
                  <a:pt x="337337" y="629920"/>
                </a:lnTo>
                <a:lnTo>
                  <a:pt x="341782" y="646430"/>
                </a:lnTo>
                <a:lnTo>
                  <a:pt x="341782" y="634796"/>
                </a:lnTo>
                <a:lnTo>
                  <a:pt x="339496" y="628650"/>
                </a:lnTo>
                <a:lnTo>
                  <a:pt x="334035" y="615950"/>
                </a:lnTo>
                <a:lnTo>
                  <a:pt x="329641" y="603250"/>
                </a:lnTo>
                <a:lnTo>
                  <a:pt x="322643" y="570687"/>
                </a:lnTo>
                <a:lnTo>
                  <a:pt x="322592" y="570230"/>
                </a:lnTo>
                <a:lnTo>
                  <a:pt x="322465" y="568960"/>
                </a:lnTo>
                <a:lnTo>
                  <a:pt x="331978" y="585470"/>
                </a:lnTo>
                <a:lnTo>
                  <a:pt x="343420" y="599440"/>
                </a:lnTo>
                <a:lnTo>
                  <a:pt x="354609" y="614680"/>
                </a:lnTo>
                <a:lnTo>
                  <a:pt x="363347" y="632460"/>
                </a:lnTo>
                <a:lnTo>
                  <a:pt x="361175" y="632460"/>
                </a:lnTo>
                <a:lnTo>
                  <a:pt x="361302" y="631520"/>
                </a:lnTo>
                <a:lnTo>
                  <a:pt x="361353" y="631190"/>
                </a:lnTo>
                <a:lnTo>
                  <a:pt x="359498" y="631190"/>
                </a:lnTo>
                <a:lnTo>
                  <a:pt x="359435" y="633730"/>
                </a:lnTo>
                <a:lnTo>
                  <a:pt x="359321" y="637540"/>
                </a:lnTo>
                <a:lnTo>
                  <a:pt x="359219" y="641350"/>
                </a:lnTo>
                <a:lnTo>
                  <a:pt x="362610" y="646430"/>
                </a:lnTo>
                <a:lnTo>
                  <a:pt x="371068" y="647700"/>
                </a:lnTo>
                <a:lnTo>
                  <a:pt x="371144" y="648970"/>
                </a:lnTo>
                <a:lnTo>
                  <a:pt x="371208" y="650240"/>
                </a:lnTo>
                <a:lnTo>
                  <a:pt x="371284" y="651510"/>
                </a:lnTo>
                <a:lnTo>
                  <a:pt x="372389" y="652780"/>
                </a:lnTo>
                <a:lnTo>
                  <a:pt x="372465" y="654050"/>
                </a:lnTo>
                <a:lnTo>
                  <a:pt x="372529" y="655320"/>
                </a:lnTo>
                <a:lnTo>
                  <a:pt x="372605" y="656590"/>
                </a:lnTo>
                <a:lnTo>
                  <a:pt x="372605" y="644702"/>
                </a:lnTo>
                <a:lnTo>
                  <a:pt x="366801" y="642620"/>
                </a:lnTo>
                <a:lnTo>
                  <a:pt x="363347" y="635000"/>
                </a:lnTo>
                <a:lnTo>
                  <a:pt x="372110" y="635000"/>
                </a:lnTo>
                <a:lnTo>
                  <a:pt x="373697" y="632460"/>
                </a:lnTo>
                <a:lnTo>
                  <a:pt x="375729" y="629221"/>
                </a:lnTo>
                <a:lnTo>
                  <a:pt x="368757" y="632460"/>
                </a:lnTo>
                <a:lnTo>
                  <a:pt x="361670" y="621030"/>
                </a:lnTo>
                <a:lnTo>
                  <a:pt x="353949" y="609600"/>
                </a:lnTo>
                <a:lnTo>
                  <a:pt x="345732" y="598170"/>
                </a:lnTo>
                <a:lnTo>
                  <a:pt x="337121" y="588010"/>
                </a:lnTo>
                <a:lnTo>
                  <a:pt x="344360" y="593090"/>
                </a:lnTo>
                <a:lnTo>
                  <a:pt x="353402" y="600710"/>
                </a:lnTo>
                <a:lnTo>
                  <a:pt x="362407" y="607060"/>
                </a:lnTo>
                <a:lnTo>
                  <a:pt x="369519" y="614680"/>
                </a:lnTo>
                <a:lnTo>
                  <a:pt x="372211" y="618490"/>
                </a:lnTo>
                <a:lnTo>
                  <a:pt x="376097" y="626846"/>
                </a:lnTo>
                <a:lnTo>
                  <a:pt x="375996" y="621030"/>
                </a:lnTo>
                <a:lnTo>
                  <a:pt x="372605" y="613410"/>
                </a:lnTo>
                <a:lnTo>
                  <a:pt x="360553" y="601980"/>
                </a:lnTo>
                <a:lnTo>
                  <a:pt x="345757" y="590550"/>
                </a:lnTo>
                <a:lnTo>
                  <a:pt x="343014" y="588010"/>
                </a:lnTo>
                <a:lnTo>
                  <a:pt x="333400" y="579120"/>
                </a:lnTo>
                <a:lnTo>
                  <a:pt x="329590" y="568960"/>
                </a:lnTo>
                <a:lnTo>
                  <a:pt x="328637" y="566420"/>
                </a:lnTo>
                <a:lnTo>
                  <a:pt x="333298" y="565150"/>
                </a:lnTo>
                <a:lnTo>
                  <a:pt x="333184" y="566420"/>
                </a:lnTo>
                <a:lnTo>
                  <a:pt x="333070" y="567690"/>
                </a:lnTo>
                <a:lnTo>
                  <a:pt x="332955" y="568960"/>
                </a:lnTo>
                <a:lnTo>
                  <a:pt x="332841" y="570230"/>
                </a:lnTo>
                <a:lnTo>
                  <a:pt x="332727" y="571500"/>
                </a:lnTo>
                <a:lnTo>
                  <a:pt x="334810" y="574040"/>
                </a:lnTo>
                <a:lnTo>
                  <a:pt x="340525" y="579120"/>
                </a:lnTo>
                <a:lnTo>
                  <a:pt x="347624" y="582930"/>
                </a:lnTo>
                <a:lnTo>
                  <a:pt x="355079" y="586740"/>
                </a:lnTo>
                <a:lnTo>
                  <a:pt x="361810" y="591820"/>
                </a:lnTo>
                <a:lnTo>
                  <a:pt x="374091" y="594360"/>
                </a:lnTo>
                <a:lnTo>
                  <a:pt x="384467" y="601980"/>
                </a:lnTo>
                <a:lnTo>
                  <a:pt x="394119" y="610870"/>
                </a:lnTo>
                <a:lnTo>
                  <a:pt x="404241" y="617220"/>
                </a:lnTo>
                <a:lnTo>
                  <a:pt x="411594" y="618490"/>
                </a:lnTo>
                <a:lnTo>
                  <a:pt x="421703" y="615950"/>
                </a:lnTo>
                <a:lnTo>
                  <a:pt x="421576" y="614680"/>
                </a:lnTo>
                <a:lnTo>
                  <a:pt x="421449" y="613410"/>
                </a:lnTo>
                <a:lnTo>
                  <a:pt x="421322" y="612140"/>
                </a:lnTo>
                <a:lnTo>
                  <a:pt x="421208" y="610870"/>
                </a:lnTo>
                <a:lnTo>
                  <a:pt x="421081" y="609600"/>
                </a:lnTo>
                <a:lnTo>
                  <a:pt x="420446" y="603250"/>
                </a:lnTo>
                <a:lnTo>
                  <a:pt x="427024" y="609600"/>
                </a:lnTo>
                <a:lnTo>
                  <a:pt x="428332" y="618490"/>
                </a:lnTo>
                <a:lnTo>
                  <a:pt x="424357" y="626110"/>
                </a:lnTo>
                <a:lnTo>
                  <a:pt x="415036" y="629920"/>
                </a:lnTo>
                <a:lnTo>
                  <a:pt x="422910" y="632460"/>
                </a:lnTo>
                <a:lnTo>
                  <a:pt x="429196" y="636270"/>
                </a:lnTo>
                <a:lnTo>
                  <a:pt x="433235" y="642620"/>
                </a:lnTo>
                <a:lnTo>
                  <a:pt x="434149" y="648970"/>
                </a:lnTo>
                <a:lnTo>
                  <a:pt x="434149" y="637641"/>
                </a:lnTo>
                <a:lnTo>
                  <a:pt x="432346" y="635000"/>
                </a:lnTo>
                <a:lnTo>
                  <a:pt x="426618" y="629920"/>
                </a:lnTo>
                <a:lnTo>
                  <a:pt x="432346" y="619760"/>
                </a:lnTo>
                <a:lnTo>
                  <a:pt x="430923" y="609600"/>
                </a:lnTo>
                <a:lnTo>
                  <a:pt x="426021" y="603250"/>
                </a:lnTo>
                <a:lnTo>
                  <a:pt x="424065" y="600710"/>
                </a:lnTo>
                <a:lnTo>
                  <a:pt x="413499" y="599440"/>
                </a:lnTo>
                <a:lnTo>
                  <a:pt x="416560" y="600710"/>
                </a:lnTo>
                <a:lnTo>
                  <a:pt x="416471" y="601980"/>
                </a:lnTo>
                <a:lnTo>
                  <a:pt x="416369" y="603250"/>
                </a:lnTo>
                <a:lnTo>
                  <a:pt x="416280" y="604520"/>
                </a:lnTo>
                <a:lnTo>
                  <a:pt x="416179" y="605790"/>
                </a:lnTo>
                <a:lnTo>
                  <a:pt x="416090" y="607060"/>
                </a:lnTo>
                <a:lnTo>
                  <a:pt x="415988" y="608330"/>
                </a:lnTo>
                <a:lnTo>
                  <a:pt x="415036" y="612140"/>
                </a:lnTo>
                <a:lnTo>
                  <a:pt x="404952" y="612140"/>
                </a:lnTo>
                <a:lnTo>
                  <a:pt x="395541" y="605790"/>
                </a:lnTo>
                <a:lnTo>
                  <a:pt x="386422" y="598170"/>
                </a:lnTo>
                <a:lnTo>
                  <a:pt x="377240" y="591820"/>
                </a:lnTo>
                <a:lnTo>
                  <a:pt x="368020" y="589280"/>
                </a:lnTo>
                <a:lnTo>
                  <a:pt x="359740" y="585470"/>
                </a:lnTo>
                <a:lnTo>
                  <a:pt x="352691" y="582930"/>
                </a:lnTo>
                <a:lnTo>
                  <a:pt x="347154" y="577850"/>
                </a:lnTo>
                <a:lnTo>
                  <a:pt x="356171" y="577850"/>
                </a:lnTo>
                <a:lnTo>
                  <a:pt x="360464" y="581660"/>
                </a:lnTo>
                <a:lnTo>
                  <a:pt x="365671" y="585470"/>
                </a:lnTo>
                <a:lnTo>
                  <a:pt x="364020" y="577850"/>
                </a:lnTo>
                <a:lnTo>
                  <a:pt x="363753" y="576580"/>
                </a:lnTo>
                <a:lnTo>
                  <a:pt x="363474" y="575310"/>
                </a:lnTo>
                <a:lnTo>
                  <a:pt x="361035" y="572681"/>
                </a:lnTo>
                <a:lnTo>
                  <a:pt x="361035" y="576580"/>
                </a:lnTo>
                <a:lnTo>
                  <a:pt x="353364" y="575310"/>
                </a:lnTo>
                <a:lnTo>
                  <a:pt x="344589" y="574040"/>
                </a:lnTo>
                <a:lnTo>
                  <a:pt x="337477" y="570230"/>
                </a:lnTo>
                <a:lnTo>
                  <a:pt x="335699" y="565150"/>
                </a:lnTo>
                <a:lnTo>
                  <a:pt x="334810" y="562610"/>
                </a:lnTo>
                <a:lnTo>
                  <a:pt x="337185" y="562610"/>
                </a:lnTo>
                <a:lnTo>
                  <a:pt x="338277" y="561352"/>
                </a:lnTo>
                <a:lnTo>
                  <a:pt x="340207" y="560070"/>
                </a:lnTo>
                <a:lnTo>
                  <a:pt x="345198" y="565150"/>
                </a:lnTo>
                <a:lnTo>
                  <a:pt x="350926" y="567690"/>
                </a:lnTo>
                <a:lnTo>
                  <a:pt x="356501" y="571500"/>
                </a:lnTo>
                <a:lnTo>
                  <a:pt x="361035" y="576580"/>
                </a:lnTo>
                <a:lnTo>
                  <a:pt x="361035" y="572681"/>
                </a:lnTo>
                <a:lnTo>
                  <a:pt x="357606" y="568960"/>
                </a:lnTo>
                <a:lnTo>
                  <a:pt x="350367" y="563880"/>
                </a:lnTo>
                <a:lnTo>
                  <a:pt x="345643" y="560070"/>
                </a:lnTo>
                <a:lnTo>
                  <a:pt x="344068" y="558800"/>
                </a:lnTo>
                <a:lnTo>
                  <a:pt x="347624" y="557530"/>
                </a:lnTo>
                <a:lnTo>
                  <a:pt x="349770" y="554990"/>
                </a:lnTo>
                <a:lnTo>
                  <a:pt x="353326" y="553720"/>
                </a:lnTo>
                <a:lnTo>
                  <a:pt x="358889" y="562610"/>
                </a:lnTo>
                <a:lnTo>
                  <a:pt x="364401" y="571500"/>
                </a:lnTo>
                <a:lnTo>
                  <a:pt x="369976" y="581660"/>
                </a:lnTo>
                <a:lnTo>
                  <a:pt x="375691" y="590550"/>
                </a:lnTo>
                <a:lnTo>
                  <a:pt x="383501" y="593090"/>
                </a:lnTo>
                <a:lnTo>
                  <a:pt x="397344" y="600710"/>
                </a:lnTo>
                <a:lnTo>
                  <a:pt x="405015" y="603250"/>
                </a:lnTo>
                <a:lnTo>
                  <a:pt x="404914" y="601980"/>
                </a:lnTo>
                <a:lnTo>
                  <a:pt x="404812" y="600710"/>
                </a:lnTo>
                <a:lnTo>
                  <a:pt x="404723" y="599440"/>
                </a:lnTo>
                <a:lnTo>
                  <a:pt x="404215" y="593090"/>
                </a:lnTo>
                <a:lnTo>
                  <a:pt x="404126" y="591820"/>
                </a:lnTo>
                <a:lnTo>
                  <a:pt x="402196" y="580390"/>
                </a:lnTo>
                <a:lnTo>
                  <a:pt x="402082" y="576580"/>
                </a:lnTo>
                <a:lnTo>
                  <a:pt x="401955" y="572770"/>
                </a:lnTo>
                <a:lnTo>
                  <a:pt x="401878" y="570230"/>
                </a:lnTo>
                <a:lnTo>
                  <a:pt x="402526" y="568960"/>
                </a:lnTo>
                <a:lnTo>
                  <a:pt x="405777" y="562610"/>
                </a:lnTo>
                <a:lnTo>
                  <a:pt x="407733" y="570230"/>
                </a:lnTo>
                <a:lnTo>
                  <a:pt x="416064" y="574040"/>
                </a:lnTo>
                <a:lnTo>
                  <a:pt x="423532" y="572770"/>
                </a:lnTo>
                <a:lnTo>
                  <a:pt x="420281" y="570230"/>
                </a:lnTo>
                <a:lnTo>
                  <a:pt x="420128" y="568960"/>
                </a:lnTo>
                <a:lnTo>
                  <a:pt x="419658" y="565150"/>
                </a:lnTo>
                <a:lnTo>
                  <a:pt x="418630" y="562610"/>
                </a:lnTo>
                <a:lnTo>
                  <a:pt x="418236" y="562610"/>
                </a:lnTo>
                <a:lnTo>
                  <a:pt x="418134" y="561352"/>
                </a:lnTo>
                <a:lnTo>
                  <a:pt x="418122" y="561200"/>
                </a:lnTo>
                <a:lnTo>
                  <a:pt x="418122" y="568960"/>
                </a:lnTo>
                <a:lnTo>
                  <a:pt x="409486" y="565150"/>
                </a:lnTo>
                <a:lnTo>
                  <a:pt x="409054" y="562610"/>
                </a:lnTo>
                <a:lnTo>
                  <a:pt x="407974" y="556260"/>
                </a:lnTo>
                <a:lnTo>
                  <a:pt x="408076" y="553720"/>
                </a:lnTo>
                <a:lnTo>
                  <a:pt x="408165" y="551180"/>
                </a:lnTo>
                <a:lnTo>
                  <a:pt x="408266" y="548640"/>
                </a:lnTo>
                <a:lnTo>
                  <a:pt x="408368" y="546100"/>
                </a:lnTo>
                <a:lnTo>
                  <a:pt x="408457" y="543560"/>
                </a:lnTo>
                <a:lnTo>
                  <a:pt x="405777" y="533400"/>
                </a:lnTo>
                <a:lnTo>
                  <a:pt x="406450" y="532130"/>
                </a:lnTo>
                <a:lnTo>
                  <a:pt x="412724" y="548640"/>
                </a:lnTo>
                <a:lnTo>
                  <a:pt x="414756" y="546100"/>
                </a:lnTo>
                <a:lnTo>
                  <a:pt x="414743" y="539750"/>
                </a:lnTo>
                <a:lnTo>
                  <a:pt x="413499" y="535940"/>
                </a:lnTo>
                <a:lnTo>
                  <a:pt x="416902" y="539750"/>
                </a:lnTo>
                <a:lnTo>
                  <a:pt x="416839" y="542290"/>
                </a:lnTo>
                <a:lnTo>
                  <a:pt x="416712" y="547370"/>
                </a:lnTo>
                <a:lnTo>
                  <a:pt x="415696" y="553720"/>
                </a:lnTo>
                <a:lnTo>
                  <a:pt x="415810" y="562610"/>
                </a:lnTo>
                <a:lnTo>
                  <a:pt x="416496" y="565150"/>
                </a:lnTo>
                <a:lnTo>
                  <a:pt x="416775" y="567690"/>
                </a:lnTo>
                <a:lnTo>
                  <a:pt x="418122" y="568960"/>
                </a:lnTo>
                <a:lnTo>
                  <a:pt x="418122" y="561200"/>
                </a:lnTo>
                <a:lnTo>
                  <a:pt x="418033" y="560070"/>
                </a:lnTo>
                <a:lnTo>
                  <a:pt x="417931" y="558800"/>
                </a:lnTo>
                <a:lnTo>
                  <a:pt x="417817" y="557530"/>
                </a:lnTo>
                <a:lnTo>
                  <a:pt x="417715" y="556260"/>
                </a:lnTo>
                <a:lnTo>
                  <a:pt x="417614" y="554990"/>
                </a:lnTo>
                <a:lnTo>
                  <a:pt x="417512" y="553720"/>
                </a:lnTo>
                <a:lnTo>
                  <a:pt x="417410" y="552450"/>
                </a:lnTo>
                <a:lnTo>
                  <a:pt x="417296" y="551180"/>
                </a:lnTo>
                <a:lnTo>
                  <a:pt x="417195" y="549910"/>
                </a:lnTo>
                <a:lnTo>
                  <a:pt x="419671" y="541020"/>
                </a:lnTo>
                <a:lnTo>
                  <a:pt x="423075" y="544830"/>
                </a:lnTo>
                <a:lnTo>
                  <a:pt x="423735" y="549910"/>
                </a:lnTo>
                <a:lnTo>
                  <a:pt x="423799" y="552450"/>
                </a:lnTo>
                <a:lnTo>
                  <a:pt x="423913" y="557530"/>
                </a:lnTo>
                <a:lnTo>
                  <a:pt x="425843" y="562610"/>
                </a:lnTo>
                <a:lnTo>
                  <a:pt x="419696" y="562610"/>
                </a:lnTo>
                <a:lnTo>
                  <a:pt x="421259" y="563880"/>
                </a:lnTo>
                <a:lnTo>
                  <a:pt x="427228" y="567690"/>
                </a:lnTo>
                <a:lnTo>
                  <a:pt x="431241" y="567690"/>
                </a:lnTo>
                <a:lnTo>
                  <a:pt x="429272" y="566420"/>
                </a:lnTo>
                <a:lnTo>
                  <a:pt x="428396" y="563880"/>
                </a:lnTo>
                <a:lnTo>
                  <a:pt x="427380" y="560070"/>
                </a:lnTo>
                <a:lnTo>
                  <a:pt x="431800" y="565150"/>
                </a:lnTo>
                <a:lnTo>
                  <a:pt x="438658" y="567690"/>
                </a:lnTo>
                <a:lnTo>
                  <a:pt x="444360" y="570230"/>
                </a:lnTo>
                <a:lnTo>
                  <a:pt x="442010" y="565150"/>
                </a:lnTo>
                <a:lnTo>
                  <a:pt x="439102" y="560070"/>
                </a:lnTo>
                <a:lnTo>
                  <a:pt x="439191" y="558800"/>
                </a:lnTo>
                <a:lnTo>
                  <a:pt x="439724" y="551180"/>
                </a:lnTo>
                <a:lnTo>
                  <a:pt x="447217" y="556260"/>
                </a:lnTo>
                <a:lnTo>
                  <a:pt x="457149" y="556260"/>
                </a:lnTo>
                <a:lnTo>
                  <a:pt x="459943" y="554990"/>
                </a:lnTo>
                <a:lnTo>
                  <a:pt x="465518" y="552450"/>
                </a:lnTo>
                <a:lnTo>
                  <a:pt x="467817" y="546100"/>
                </a:lnTo>
                <a:lnTo>
                  <a:pt x="468274" y="544830"/>
                </a:lnTo>
                <a:lnTo>
                  <a:pt x="466953" y="546100"/>
                </a:lnTo>
                <a:lnTo>
                  <a:pt x="464413" y="546100"/>
                </a:lnTo>
                <a:lnTo>
                  <a:pt x="464413" y="548640"/>
                </a:lnTo>
                <a:lnTo>
                  <a:pt x="459625" y="553720"/>
                </a:lnTo>
                <a:lnTo>
                  <a:pt x="452462" y="554990"/>
                </a:lnTo>
                <a:lnTo>
                  <a:pt x="445109" y="552450"/>
                </a:lnTo>
                <a:lnTo>
                  <a:pt x="443763" y="551180"/>
                </a:lnTo>
                <a:lnTo>
                  <a:pt x="439724" y="547370"/>
                </a:lnTo>
                <a:lnTo>
                  <a:pt x="440486" y="546100"/>
                </a:lnTo>
                <a:lnTo>
                  <a:pt x="441083" y="543560"/>
                </a:lnTo>
                <a:lnTo>
                  <a:pt x="441185" y="542290"/>
                </a:lnTo>
                <a:lnTo>
                  <a:pt x="441274" y="541020"/>
                </a:lnTo>
                <a:lnTo>
                  <a:pt x="443357" y="541807"/>
                </a:lnTo>
                <a:lnTo>
                  <a:pt x="443230" y="541020"/>
                </a:lnTo>
                <a:lnTo>
                  <a:pt x="442810" y="538480"/>
                </a:lnTo>
                <a:lnTo>
                  <a:pt x="447027" y="532130"/>
                </a:lnTo>
                <a:lnTo>
                  <a:pt x="443496" y="523240"/>
                </a:lnTo>
                <a:lnTo>
                  <a:pt x="443611" y="513207"/>
                </a:lnTo>
                <a:lnTo>
                  <a:pt x="443636" y="511175"/>
                </a:lnTo>
                <a:lnTo>
                  <a:pt x="442493" y="513334"/>
                </a:lnTo>
                <a:lnTo>
                  <a:pt x="442493" y="529590"/>
                </a:lnTo>
                <a:lnTo>
                  <a:pt x="439407" y="541020"/>
                </a:lnTo>
                <a:lnTo>
                  <a:pt x="436867" y="553720"/>
                </a:lnTo>
                <a:lnTo>
                  <a:pt x="439724" y="565150"/>
                </a:lnTo>
                <a:lnTo>
                  <a:pt x="433095" y="562610"/>
                </a:lnTo>
                <a:lnTo>
                  <a:pt x="430631" y="560070"/>
                </a:lnTo>
                <a:lnTo>
                  <a:pt x="428155" y="557530"/>
                </a:lnTo>
                <a:lnTo>
                  <a:pt x="425919" y="548640"/>
                </a:lnTo>
                <a:lnTo>
                  <a:pt x="427177" y="541020"/>
                </a:lnTo>
                <a:lnTo>
                  <a:pt x="427380" y="539750"/>
                </a:lnTo>
                <a:lnTo>
                  <a:pt x="428891" y="541020"/>
                </a:lnTo>
                <a:lnTo>
                  <a:pt x="428929" y="547370"/>
                </a:lnTo>
                <a:lnTo>
                  <a:pt x="433438" y="541020"/>
                </a:lnTo>
                <a:lnTo>
                  <a:pt x="437362" y="534670"/>
                </a:lnTo>
                <a:lnTo>
                  <a:pt x="439381" y="527050"/>
                </a:lnTo>
                <a:lnTo>
                  <a:pt x="438188" y="519430"/>
                </a:lnTo>
                <a:lnTo>
                  <a:pt x="439623" y="519430"/>
                </a:lnTo>
                <a:lnTo>
                  <a:pt x="440766" y="518160"/>
                </a:lnTo>
                <a:lnTo>
                  <a:pt x="441274" y="516890"/>
                </a:lnTo>
                <a:lnTo>
                  <a:pt x="441401" y="518160"/>
                </a:lnTo>
                <a:lnTo>
                  <a:pt x="441515" y="519430"/>
                </a:lnTo>
                <a:lnTo>
                  <a:pt x="441642" y="520700"/>
                </a:lnTo>
                <a:lnTo>
                  <a:pt x="441756" y="521970"/>
                </a:lnTo>
                <a:lnTo>
                  <a:pt x="441883" y="523240"/>
                </a:lnTo>
                <a:lnTo>
                  <a:pt x="442010" y="524510"/>
                </a:lnTo>
                <a:lnTo>
                  <a:pt x="442125" y="525780"/>
                </a:lnTo>
                <a:lnTo>
                  <a:pt x="442252" y="527050"/>
                </a:lnTo>
                <a:lnTo>
                  <a:pt x="442366" y="528320"/>
                </a:lnTo>
                <a:lnTo>
                  <a:pt x="442493" y="529590"/>
                </a:lnTo>
                <a:lnTo>
                  <a:pt x="442493" y="513334"/>
                </a:lnTo>
                <a:lnTo>
                  <a:pt x="441274" y="515620"/>
                </a:lnTo>
                <a:lnTo>
                  <a:pt x="436600" y="516382"/>
                </a:lnTo>
                <a:lnTo>
                  <a:pt x="436600" y="523240"/>
                </a:lnTo>
                <a:lnTo>
                  <a:pt x="436499" y="529590"/>
                </a:lnTo>
                <a:lnTo>
                  <a:pt x="434530" y="535381"/>
                </a:lnTo>
                <a:lnTo>
                  <a:pt x="434403" y="535736"/>
                </a:lnTo>
                <a:lnTo>
                  <a:pt x="434340" y="535940"/>
                </a:lnTo>
                <a:lnTo>
                  <a:pt x="431241" y="539750"/>
                </a:lnTo>
                <a:lnTo>
                  <a:pt x="428955" y="538480"/>
                </a:lnTo>
                <a:lnTo>
                  <a:pt x="429044" y="537222"/>
                </a:lnTo>
                <a:lnTo>
                  <a:pt x="429158" y="535381"/>
                </a:lnTo>
                <a:lnTo>
                  <a:pt x="429209" y="534670"/>
                </a:lnTo>
                <a:lnTo>
                  <a:pt x="427380" y="532130"/>
                </a:lnTo>
                <a:lnTo>
                  <a:pt x="429755" y="528320"/>
                </a:lnTo>
                <a:lnTo>
                  <a:pt x="433501" y="525780"/>
                </a:lnTo>
                <a:lnTo>
                  <a:pt x="433552" y="519430"/>
                </a:lnTo>
                <a:lnTo>
                  <a:pt x="436600" y="523240"/>
                </a:lnTo>
                <a:lnTo>
                  <a:pt x="436600" y="516382"/>
                </a:lnTo>
                <a:lnTo>
                  <a:pt x="433362" y="516890"/>
                </a:lnTo>
                <a:lnTo>
                  <a:pt x="431711" y="516661"/>
                </a:lnTo>
                <a:lnTo>
                  <a:pt x="431711" y="524510"/>
                </a:lnTo>
                <a:lnTo>
                  <a:pt x="428332" y="529590"/>
                </a:lnTo>
                <a:lnTo>
                  <a:pt x="425005" y="529590"/>
                </a:lnTo>
                <a:lnTo>
                  <a:pt x="422757" y="538480"/>
                </a:lnTo>
                <a:lnTo>
                  <a:pt x="417093" y="537222"/>
                </a:lnTo>
                <a:lnTo>
                  <a:pt x="416750" y="535940"/>
                </a:lnTo>
                <a:lnTo>
                  <a:pt x="415836" y="532130"/>
                </a:lnTo>
                <a:lnTo>
                  <a:pt x="409638" y="530860"/>
                </a:lnTo>
                <a:lnTo>
                  <a:pt x="414464" y="529590"/>
                </a:lnTo>
                <a:lnTo>
                  <a:pt x="421106" y="529590"/>
                </a:lnTo>
                <a:lnTo>
                  <a:pt x="418045" y="528320"/>
                </a:lnTo>
                <a:lnTo>
                  <a:pt x="406755" y="527050"/>
                </a:lnTo>
                <a:lnTo>
                  <a:pt x="399072" y="530110"/>
                </a:lnTo>
                <a:lnTo>
                  <a:pt x="405498" y="532130"/>
                </a:lnTo>
                <a:lnTo>
                  <a:pt x="406425" y="541020"/>
                </a:lnTo>
                <a:lnTo>
                  <a:pt x="406387" y="548640"/>
                </a:lnTo>
                <a:lnTo>
                  <a:pt x="404761" y="556260"/>
                </a:lnTo>
                <a:lnTo>
                  <a:pt x="402310" y="562610"/>
                </a:lnTo>
                <a:lnTo>
                  <a:pt x="401154" y="565353"/>
                </a:lnTo>
                <a:lnTo>
                  <a:pt x="401154" y="595630"/>
                </a:lnTo>
                <a:lnTo>
                  <a:pt x="398843" y="592188"/>
                </a:lnTo>
                <a:lnTo>
                  <a:pt x="398843" y="596900"/>
                </a:lnTo>
                <a:lnTo>
                  <a:pt x="392874" y="595630"/>
                </a:lnTo>
                <a:lnTo>
                  <a:pt x="384721" y="590550"/>
                </a:lnTo>
                <a:lnTo>
                  <a:pt x="377240" y="588010"/>
                </a:lnTo>
                <a:lnTo>
                  <a:pt x="371894" y="579120"/>
                </a:lnTo>
                <a:lnTo>
                  <a:pt x="356412" y="553720"/>
                </a:lnTo>
                <a:lnTo>
                  <a:pt x="355638" y="552450"/>
                </a:lnTo>
                <a:lnTo>
                  <a:pt x="358711" y="549910"/>
                </a:lnTo>
                <a:lnTo>
                  <a:pt x="363042" y="546100"/>
                </a:lnTo>
                <a:lnTo>
                  <a:pt x="366445" y="546100"/>
                </a:lnTo>
                <a:lnTo>
                  <a:pt x="374408" y="558800"/>
                </a:lnTo>
                <a:lnTo>
                  <a:pt x="382447" y="571500"/>
                </a:lnTo>
                <a:lnTo>
                  <a:pt x="390588" y="584200"/>
                </a:lnTo>
                <a:lnTo>
                  <a:pt x="398843" y="596900"/>
                </a:lnTo>
                <a:lnTo>
                  <a:pt x="398843" y="592188"/>
                </a:lnTo>
                <a:lnTo>
                  <a:pt x="392633" y="582930"/>
                </a:lnTo>
                <a:lnTo>
                  <a:pt x="376504" y="557530"/>
                </a:lnTo>
                <a:lnTo>
                  <a:pt x="368833" y="546100"/>
                </a:lnTo>
                <a:lnTo>
                  <a:pt x="367982" y="544830"/>
                </a:lnTo>
                <a:lnTo>
                  <a:pt x="370141" y="542290"/>
                </a:lnTo>
                <a:lnTo>
                  <a:pt x="373214" y="539750"/>
                </a:lnTo>
                <a:lnTo>
                  <a:pt x="376466" y="538480"/>
                </a:lnTo>
                <a:lnTo>
                  <a:pt x="384098" y="551180"/>
                </a:lnTo>
                <a:lnTo>
                  <a:pt x="392518" y="562610"/>
                </a:lnTo>
                <a:lnTo>
                  <a:pt x="399097" y="576580"/>
                </a:lnTo>
                <a:lnTo>
                  <a:pt x="401154" y="595630"/>
                </a:lnTo>
                <a:lnTo>
                  <a:pt x="401154" y="565353"/>
                </a:lnTo>
                <a:lnTo>
                  <a:pt x="399694" y="568794"/>
                </a:lnTo>
                <a:lnTo>
                  <a:pt x="399618" y="568960"/>
                </a:lnTo>
                <a:lnTo>
                  <a:pt x="396989" y="567690"/>
                </a:lnTo>
                <a:lnTo>
                  <a:pt x="397433" y="565150"/>
                </a:lnTo>
                <a:lnTo>
                  <a:pt x="395757" y="563880"/>
                </a:lnTo>
                <a:lnTo>
                  <a:pt x="396849" y="561352"/>
                </a:lnTo>
                <a:lnTo>
                  <a:pt x="397941" y="558800"/>
                </a:lnTo>
                <a:lnTo>
                  <a:pt x="399745" y="552450"/>
                </a:lnTo>
                <a:lnTo>
                  <a:pt x="400532" y="546100"/>
                </a:lnTo>
                <a:lnTo>
                  <a:pt x="399618" y="538480"/>
                </a:lnTo>
                <a:lnTo>
                  <a:pt x="397891" y="530860"/>
                </a:lnTo>
                <a:lnTo>
                  <a:pt x="397764" y="530796"/>
                </a:lnTo>
                <a:lnTo>
                  <a:pt x="397764" y="541020"/>
                </a:lnTo>
                <a:lnTo>
                  <a:pt x="397725" y="543560"/>
                </a:lnTo>
                <a:lnTo>
                  <a:pt x="397611" y="552450"/>
                </a:lnTo>
                <a:lnTo>
                  <a:pt x="394982" y="561352"/>
                </a:lnTo>
                <a:lnTo>
                  <a:pt x="389674" y="556260"/>
                </a:lnTo>
                <a:lnTo>
                  <a:pt x="388200" y="548640"/>
                </a:lnTo>
                <a:lnTo>
                  <a:pt x="388150" y="547370"/>
                </a:lnTo>
                <a:lnTo>
                  <a:pt x="388035" y="544830"/>
                </a:lnTo>
                <a:lnTo>
                  <a:pt x="387921" y="542290"/>
                </a:lnTo>
                <a:lnTo>
                  <a:pt x="387807" y="539750"/>
                </a:lnTo>
                <a:lnTo>
                  <a:pt x="386765" y="535940"/>
                </a:lnTo>
                <a:lnTo>
                  <a:pt x="386715" y="535736"/>
                </a:lnTo>
                <a:lnTo>
                  <a:pt x="386613" y="535381"/>
                </a:lnTo>
                <a:lnTo>
                  <a:pt x="385495" y="541020"/>
                </a:lnTo>
                <a:lnTo>
                  <a:pt x="385521" y="541807"/>
                </a:lnTo>
                <a:lnTo>
                  <a:pt x="385635" y="544830"/>
                </a:lnTo>
                <a:lnTo>
                  <a:pt x="385724" y="547370"/>
                </a:lnTo>
                <a:lnTo>
                  <a:pt x="382130" y="544830"/>
                </a:lnTo>
                <a:lnTo>
                  <a:pt x="381609" y="539750"/>
                </a:lnTo>
                <a:lnTo>
                  <a:pt x="379818" y="538480"/>
                </a:lnTo>
                <a:lnTo>
                  <a:pt x="378028" y="537222"/>
                </a:lnTo>
                <a:lnTo>
                  <a:pt x="379653" y="535940"/>
                </a:lnTo>
                <a:lnTo>
                  <a:pt x="380885" y="534670"/>
                </a:lnTo>
                <a:lnTo>
                  <a:pt x="382638" y="533400"/>
                </a:lnTo>
                <a:lnTo>
                  <a:pt x="386384" y="534568"/>
                </a:lnTo>
                <a:lnTo>
                  <a:pt x="386067" y="533400"/>
                </a:lnTo>
                <a:lnTo>
                  <a:pt x="385724" y="532130"/>
                </a:lnTo>
                <a:lnTo>
                  <a:pt x="385610" y="530707"/>
                </a:lnTo>
                <a:lnTo>
                  <a:pt x="385508" y="529590"/>
                </a:lnTo>
                <a:lnTo>
                  <a:pt x="389026" y="529590"/>
                </a:lnTo>
                <a:lnTo>
                  <a:pt x="388924" y="528320"/>
                </a:lnTo>
                <a:lnTo>
                  <a:pt x="388810" y="527050"/>
                </a:lnTo>
                <a:lnTo>
                  <a:pt x="394995" y="532130"/>
                </a:lnTo>
                <a:lnTo>
                  <a:pt x="397764" y="541020"/>
                </a:lnTo>
                <a:lnTo>
                  <a:pt x="397764" y="530796"/>
                </a:lnTo>
                <a:lnTo>
                  <a:pt x="397586" y="530707"/>
                </a:lnTo>
                <a:lnTo>
                  <a:pt x="397205" y="530860"/>
                </a:lnTo>
                <a:lnTo>
                  <a:pt x="397256" y="530555"/>
                </a:lnTo>
                <a:lnTo>
                  <a:pt x="389978" y="527050"/>
                </a:lnTo>
                <a:lnTo>
                  <a:pt x="394208" y="521970"/>
                </a:lnTo>
                <a:lnTo>
                  <a:pt x="397408" y="529590"/>
                </a:lnTo>
                <a:lnTo>
                  <a:pt x="398640" y="521970"/>
                </a:lnTo>
                <a:lnTo>
                  <a:pt x="398843" y="520700"/>
                </a:lnTo>
                <a:lnTo>
                  <a:pt x="402412" y="521970"/>
                </a:lnTo>
                <a:lnTo>
                  <a:pt x="405523" y="520700"/>
                </a:lnTo>
                <a:lnTo>
                  <a:pt x="407327" y="519430"/>
                </a:lnTo>
                <a:lnTo>
                  <a:pt x="407428" y="515620"/>
                </a:lnTo>
                <a:lnTo>
                  <a:pt x="407479" y="513207"/>
                </a:lnTo>
                <a:lnTo>
                  <a:pt x="406552" y="511810"/>
                </a:lnTo>
                <a:lnTo>
                  <a:pt x="412699" y="515620"/>
                </a:lnTo>
                <a:lnTo>
                  <a:pt x="420738" y="518160"/>
                </a:lnTo>
                <a:lnTo>
                  <a:pt x="429704" y="519430"/>
                </a:lnTo>
                <a:lnTo>
                  <a:pt x="431711" y="524510"/>
                </a:lnTo>
                <a:lnTo>
                  <a:pt x="431711" y="516661"/>
                </a:lnTo>
                <a:lnTo>
                  <a:pt x="424662" y="515620"/>
                </a:lnTo>
                <a:lnTo>
                  <a:pt x="417118" y="513207"/>
                </a:lnTo>
                <a:lnTo>
                  <a:pt x="416864" y="513207"/>
                </a:lnTo>
                <a:lnTo>
                  <a:pt x="422478" y="506730"/>
                </a:lnTo>
                <a:lnTo>
                  <a:pt x="419696" y="501688"/>
                </a:lnTo>
                <a:lnTo>
                  <a:pt x="424942" y="502920"/>
                </a:lnTo>
                <a:lnTo>
                  <a:pt x="433324" y="501688"/>
                </a:lnTo>
                <a:lnTo>
                  <a:pt x="439013" y="501688"/>
                </a:lnTo>
                <a:lnTo>
                  <a:pt x="442468" y="504190"/>
                </a:lnTo>
                <a:lnTo>
                  <a:pt x="443877" y="510095"/>
                </a:lnTo>
                <a:lnTo>
                  <a:pt x="446697" y="504558"/>
                </a:lnTo>
                <a:lnTo>
                  <a:pt x="446278" y="504202"/>
                </a:lnTo>
                <a:lnTo>
                  <a:pt x="446760" y="504558"/>
                </a:lnTo>
                <a:lnTo>
                  <a:pt x="451281" y="508000"/>
                </a:lnTo>
                <a:lnTo>
                  <a:pt x="451332" y="509270"/>
                </a:lnTo>
                <a:lnTo>
                  <a:pt x="451446" y="511810"/>
                </a:lnTo>
                <a:lnTo>
                  <a:pt x="451573" y="514350"/>
                </a:lnTo>
                <a:lnTo>
                  <a:pt x="451688" y="516890"/>
                </a:lnTo>
                <a:lnTo>
                  <a:pt x="451802" y="519430"/>
                </a:lnTo>
                <a:lnTo>
                  <a:pt x="451916" y="521970"/>
                </a:lnTo>
                <a:lnTo>
                  <a:pt x="452043" y="524510"/>
                </a:lnTo>
                <a:lnTo>
                  <a:pt x="452132" y="525780"/>
                </a:lnTo>
                <a:lnTo>
                  <a:pt x="452221" y="527050"/>
                </a:lnTo>
                <a:lnTo>
                  <a:pt x="452310" y="528320"/>
                </a:lnTo>
                <a:lnTo>
                  <a:pt x="452399" y="529590"/>
                </a:lnTo>
                <a:lnTo>
                  <a:pt x="452462" y="530555"/>
                </a:lnTo>
                <a:lnTo>
                  <a:pt x="452577" y="532130"/>
                </a:lnTo>
                <a:lnTo>
                  <a:pt x="452666" y="533400"/>
                </a:lnTo>
                <a:lnTo>
                  <a:pt x="452755" y="534670"/>
                </a:lnTo>
                <a:lnTo>
                  <a:pt x="452831" y="535736"/>
                </a:lnTo>
                <a:lnTo>
                  <a:pt x="452932" y="537222"/>
                </a:lnTo>
                <a:lnTo>
                  <a:pt x="453021" y="538480"/>
                </a:lnTo>
                <a:lnTo>
                  <a:pt x="453123" y="539750"/>
                </a:lnTo>
                <a:lnTo>
                  <a:pt x="453212" y="541020"/>
                </a:lnTo>
                <a:lnTo>
                  <a:pt x="464413" y="548640"/>
                </a:lnTo>
                <a:lnTo>
                  <a:pt x="464413" y="546100"/>
                </a:lnTo>
                <a:lnTo>
                  <a:pt x="461327" y="546100"/>
                </a:lnTo>
                <a:lnTo>
                  <a:pt x="455129" y="535940"/>
                </a:lnTo>
                <a:lnTo>
                  <a:pt x="455002" y="530555"/>
                </a:lnTo>
                <a:lnTo>
                  <a:pt x="454888" y="525780"/>
                </a:lnTo>
                <a:lnTo>
                  <a:pt x="454774" y="520700"/>
                </a:lnTo>
                <a:lnTo>
                  <a:pt x="453936" y="511810"/>
                </a:lnTo>
                <a:lnTo>
                  <a:pt x="453821" y="510540"/>
                </a:lnTo>
                <a:lnTo>
                  <a:pt x="453694" y="509270"/>
                </a:lnTo>
                <a:lnTo>
                  <a:pt x="453580" y="508000"/>
                </a:lnTo>
                <a:lnTo>
                  <a:pt x="453453" y="506730"/>
                </a:lnTo>
                <a:lnTo>
                  <a:pt x="444360" y="497840"/>
                </a:lnTo>
                <a:lnTo>
                  <a:pt x="449668" y="490220"/>
                </a:lnTo>
                <a:lnTo>
                  <a:pt x="446963" y="485152"/>
                </a:lnTo>
                <a:lnTo>
                  <a:pt x="447179" y="486410"/>
                </a:lnTo>
                <a:lnTo>
                  <a:pt x="447446" y="487680"/>
                </a:lnTo>
                <a:lnTo>
                  <a:pt x="444119" y="495300"/>
                </a:lnTo>
                <a:lnTo>
                  <a:pt x="434619" y="500380"/>
                </a:lnTo>
                <a:lnTo>
                  <a:pt x="423811" y="499110"/>
                </a:lnTo>
                <a:lnTo>
                  <a:pt x="418477" y="495363"/>
                </a:lnTo>
                <a:lnTo>
                  <a:pt x="418477" y="500380"/>
                </a:lnTo>
                <a:lnTo>
                  <a:pt x="417360" y="508000"/>
                </a:lnTo>
                <a:lnTo>
                  <a:pt x="412254" y="509270"/>
                </a:lnTo>
                <a:lnTo>
                  <a:pt x="407873" y="505460"/>
                </a:lnTo>
                <a:lnTo>
                  <a:pt x="408012" y="504558"/>
                </a:lnTo>
                <a:lnTo>
                  <a:pt x="406349" y="507441"/>
                </a:lnTo>
                <a:lnTo>
                  <a:pt x="406349" y="511810"/>
                </a:lnTo>
                <a:lnTo>
                  <a:pt x="405015" y="518160"/>
                </a:lnTo>
                <a:lnTo>
                  <a:pt x="403885" y="519430"/>
                </a:lnTo>
                <a:lnTo>
                  <a:pt x="398843" y="519430"/>
                </a:lnTo>
                <a:lnTo>
                  <a:pt x="396963" y="516890"/>
                </a:lnTo>
                <a:lnTo>
                  <a:pt x="397052" y="515620"/>
                </a:lnTo>
                <a:lnTo>
                  <a:pt x="397141" y="514350"/>
                </a:lnTo>
                <a:lnTo>
                  <a:pt x="397268" y="511175"/>
                </a:lnTo>
                <a:lnTo>
                  <a:pt x="397294" y="509270"/>
                </a:lnTo>
                <a:lnTo>
                  <a:pt x="400507" y="511810"/>
                </a:lnTo>
                <a:lnTo>
                  <a:pt x="406349" y="511810"/>
                </a:lnTo>
                <a:lnTo>
                  <a:pt x="406349" y="507441"/>
                </a:lnTo>
                <a:lnTo>
                  <a:pt x="405282" y="509270"/>
                </a:lnTo>
                <a:lnTo>
                  <a:pt x="401154" y="509270"/>
                </a:lnTo>
                <a:lnTo>
                  <a:pt x="399605" y="506730"/>
                </a:lnTo>
                <a:lnTo>
                  <a:pt x="402196" y="505460"/>
                </a:lnTo>
                <a:lnTo>
                  <a:pt x="404787" y="504190"/>
                </a:lnTo>
                <a:lnTo>
                  <a:pt x="404901" y="502920"/>
                </a:lnTo>
                <a:lnTo>
                  <a:pt x="405015" y="501688"/>
                </a:lnTo>
                <a:lnTo>
                  <a:pt x="408089" y="504088"/>
                </a:lnTo>
                <a:lnTo>
                  <a:pt x="408470" y="501688"/>
                </a:lnTo>
                <a:lnTo>
                  <a:pt x="408876" y="499110"/>
                </a:lnTo>
                <a:lnTo>
                  <a:pt x="412661" y="499110"/>
                </a:lnTo>
                <a:lnTo>
                  <a:pt x="408876" y="496570"/>
                </a:lnTo>
                <a:lnTo>
                  <a:pt x="409727" y="492760"/>
                </a:lnTo>
                <a:lnTo>
                  <a:pt x="412203" y="491490"/>
                </a:lnTo>
                <a:lnTo>
                  <a:pt x="412724" y="487680"/>
                </a:lnTo>
                <a:lnTo>
                  <a:pt x="414185" y="487680"/>
                </a:lnTo>
                <a:lnTo>
                  <a:pt x="413258" y="490220"/>
                </a:lnTo>
                <a:lnTo>
                  <a:pt x="415036" y="490220"/>
                </a:lnTo>
                <a:lnTo>
                  <a:pt x="413473" y="492760"/>
                </a:lnTo>
                <a:lnTo>
                  <a:pt x="412661" y="499110"/>
                </a:lnTo>
                <a:lnTo>
                  <a:pt x="414921" y="499110"/>
                </a:lnTo>
                <a:lnTo>
                  <a:pt x="418477" y="500380"/>
                </a:lnTo>
                <a:lnTo>
                  <a:pt x="418477" y="495363"/>
                </a:lnTo>
                <a:lnTo>
                  <a:pt x="416585" y="494030"/>
                </a:lnTo>
                <a:lnTo>
                  <a:pt x="419658" y="494665"/>
                </a:lnTo>
                <a:lnTo>
                  <a:pt x="419100" y="494030"/>
                </a:lnTo>
                <a:lnTo>
                  <a:pt x="414629" y="488950"/>
                </a:lnTo>
                <a:lnTo>
                  <a:pt x="414540" y="487680"/>
                </a:lnTo>
                <a:lnTo>
                  <a:pt x="414451" y="486410"/>
                </a:lnTo>
                <a:lnTo>
                  <a:pt x="414350" y="484987"/>
                </a:lnTo>
                <a:lnTo>
                  <a:pt x="414274" y="483870"/>
                </a:lnTo>
                <a:lnTo>
                  <a:pt x="417537" y="482600"/>
                </a:lnTo>
                <a:lnTo>
                  <a:pt x="422770" y="485152"/>
                </a:lnTo>
                <a:lnTo>
                  <a:pt x="425069" y="486410"/>
                </a:lnTo>
                <a:lnTo>
                  <a:pt x="425069" y="490220"/>
                </a:lnTo>
                <a:lnTo>
                  <a:pt x="420636" y="494868"/>
                </a:lnTo>
                <a:lnTo>
                  <a:pt x="422744" y="495300"/>
                </a:lnTo>
                <a:lnTo>
                  <a:pt x="426923" y="491490"/>
                </a:lnTo>
                <a:lnTo>
                  <a:pt x="426999" y="490220"/>
                </a:lnTo>
                <a:lnTo>
                  <a:pt x="427062" y="488950"/>
                </a:lnTo>
                <a:lnTo>
                  <a:pt x="427139" y="487680"/>
                </a:lnTo>
                <a:lnTo>
                  <a:pt x="427215" y="486410"/>
                </a:lnTo>
                <a:lnTo>
                  <a:pt x="427278" y="485152"/>
                </a:lnTo>
                <a:lnTo>
                  <a:pt x="426961" y="484987"/>
                </a:lnTo>
                <a:lnTo>
                  <a:pt x="421982" y="482600"/>
                </a:lnTo>
                <a:lnTo>
                  <a:pt x="423291" y="481330"/>
                </a:lnTo>
                <a:lnTo>
                  <a:pt x="424599" y="480060"/>
                </a:lnTo>
                <a:lnTo>
                  <a:pt x="430326" y="483870"/>
                </a:lnTo>
                <a:lnTo>
                  <a:pt x="433552" y="483870"/>
                </a:lnTo>
                <a:lnTo>
                  <a:pt x="433857" y="481330"/>
                </a:lnTo>
                <a:lnTo>
                  <a:pt x="430872" y="480060"/>
                </a:lnTo>
                <a:lnTo>
                  <a:pt x="427875" y="478790"/>
                </a:lnTo>
                <a:lnTo>
                  <a:pt x="422757" y="478790"/>
                </a:lnTo>
                <a:lnTo>
                  <a:pt x="424395" y="474980"/>
                </a:lnTo>
                <a:lnTo>
                  <a:pt x="425907" y="471170"/>
                </a:lnTo>
                <a:lnTo>
                  <a:pt x="426618" y="467360"/>
                </a:lnTo>
                <a:lnTo>
                  <a:pt x="432371" y="467360"/>
                </a:lnTo>
                <a:lnTo>
                  <a:pt x="431088" y="465201"/>
                </a:lnTo>
                <a:lnTo>
                  <a:pt x="433552" y="466090"/>
                </a:lnTo>
                <a:lnTo>
                  <a:pt x="432371" y="467360"/>
                </a:lnTo>
                <a:lnTo>
                  <a:pt x="433730" y="467360"/>
                </a:lnTo>
                <a:lnTo>
                  <a:pt x="435483" y="477520"/>
                </a:lnTo>
                <a:lnTo>
                  <a:pt x="438962" y="481330"/>
                </a:lnTo>
                <a:lnTo>
                  <a:pt x="441998" y="483870"/>
                </a:lnTo>
                <a:lnTo>
                  <a:pt x="446887" y="485114"/>
                </a:lnTo>
                <a:lnTo>
                  <a:pt x="446862" y="484987"/>
                </a:lnTo>
                <a:lnTo>
                  <a:pt x="446265" y="483870"/>
                </a:lnTo>
                <a:lnTo>
                  <a:pt x="439597" y="476250"/>
                </a:lnTo>
                <a:lnTo>
                  <a:pt x="435102" y="468630"/>
                </a:lnTo>
                <a:lnTo>
                  <a:pt x="437984" y="471170"/>
                </a:lnTo>
                <a:lnTo>
                  <a:pt x="443611" y="471170"/>
                </a:lnTo>
                <a:lnTo>
                  <a:pt x="445897" y="473710"/>
                </a:lnTo>
                <a:lnTo>
                  <a:pt x="451027" y="469900"/>
                </a:lnTo>
                <a:lnTo>
                  <a:pt x="460298" y="468630"/>
                </a:lnTo>
                <a:lnTo>
                  <a:pt x="462102" y="462280"/>
                </a:lnTo>
                <a:lnTo>
                  <a:pt x="462191" y="454660"/>
                </a:lnTo>
                <a:lnTo>
                  <a:pt x="460349" y="447040"/>
                </a:lnTo>
                <a:lnTo>
                  <a:pt x="458609" y="439420"/>
                </a:lnTo>
                <a:lnTo>
                  <a:pt x="458673" y="438150"/>
                </a:lnTo>
                <a:lnTo>
                  <a:pt x="458736" y="436880"/>
                </a:lnTo>
                <a:lnTo>
                  <a:pt x="458812" y="435610"/>
                </a:lnTo>
                <a:lnTo>
                  <a:pt x="458876" y="434340"/>
                </a:lnTo>
                <a:lnTo>
                  <a:pt x="458952" y="433070"/>
                </a:lnTo>
                <a:lnTo>
                  <a:pt x="459016" y="431800"/>
                </a:lnTo>
                <a:lnTo>
                  <a:pt x="461606" y="440690"/>
                </a:lnTo>
                <a:lnTo>
                  <a:pt x="464489" y="449580"/>
                </a:lnTo>
                <a:lnTo>
                  <a:pt x="467144" y="458470"/>
                </a:lnTo>
                <a:lnTo>
                  <a:pt x="469049" y="468630"/>
                </a:lnTo>
                <a:lnTo>
                  <a:pt x="472452" y="476250"/>
                </a:lnTo>
                <a:lnTo>
                  <a:pt x="482765" y="476250"/>
                </a:lnTo>
                <a:lnTo>
                  <a:pt x="490639" y="480060"/>
                </a:lnTo>
                <a:lnTo>
                  <a:pt x="492252" y="473710"/>
                </a:lnTo>
                <a:lnTo>
                  <a:pt x="498767" y="472440"/>
                </a:lnTo>
                <a:lnTo>
                  <a:pt x="501383" y="459740"/>
                </a:lnTo>
                <a:lnTo>
                  <a:pt x="498703" y="457911"/>
                </a:lnTo>
                <a:lnTo>
                  <a:pt x="498703" y="464820"/>
                </a:lnTo>
                <a:lnTo>
                  <a:pt x="494131" y="469900"/>
                </a:lnTo>
                <a:lnTo>
                  <a:pt x="488327" y="473710"/>
                </a:lnTo>
                <a:lnTo>
                  <a:pt x="478878" y="472440"/>
                </a:lnTo>
                <a:lnTo>
                  <a:pt x="473202" y="466090"/>
                </a:lnTo>
                <a:lnTo>
                  <a:pt x="469684" y="458470"/>
                </a:lnTo>
                <a:lnTo>
                  <a:pt x="466725" y="447040"/>
                </a:lnTo>
                <a:lnTo>
                  <a:pt x="463854" y="438150"/>
                </a:lnTo>
                <a:lnTo>
                  <a:pt x="462000" y="431800"/>
                </a:lnTo>
                <a:lnTo>
                  <a:pt x="461632" y="430530"/>
                </a:lnTo>
                <a:lnTo>
                  <a:pt x="461543" y="427990"/>
                </a:lnTo>
                <a:lnTo>
                  <a:pt x="461441" y="425450"/>
                </a:lnTo>
                <a:lnTo>
                  <a:pt x="461391" y="424180"/>
                </a:lnTo>
                <a:lnTo>
                  <a:pt x="464413" y="419100"/>
                </a:lnTo>
                <a:lnTo>
                  <a:pt x="468388" y="426720"/>
                </a:lnTo>
                <a:lnTo>
                  <a:pt x="471919" y="435610"/>
                </a:lnTo>
                <a:lnTo>
                  <a:pt x="475348" y="444500"/>
                </a:lnTo>
                <a:lnTo>
                  <a:pt x="479069" y="452120"/>
                </a:lnTo>
                <a:lnTo>
                  <a:pt x="478942" y="450850"/>
                </a:lnTo>
                <a:lnTo>
                  <a:pt x="478815" y="449580"/>
                </a:lnTo>
                <a:lnTo>
                  <a:pt x="478688" y="448310"/>
                </a:lnTo>
                <a:lnTo>
                  <a:pt x="478574" y="447040"/>
                </a:lnTo>
                <a:lnTo>
                  <a:pt x="478447" y="445770"/>
                </a:lnTo>
                <a:lnTo>
                  <a:pt x="478320" y="444500"/>
                </a:lnTo>
                <a:lnTo>
                  <a:pt x="478193" y="443230"/>
                </a:lnTo>
                <a:lnTo>
                  <a:pt x="475627" y="434340"/>
                </a:lnTo>
                <a:lnTo>
                  <a:pt x="474726" y="431800"/>
                </a:lnTo>
                <a:lnTo>
                  <a:pt x="472897" y="426643"/>
                </a:lnTo>
                <a:lnTo>
                  <a:pt x="472897" y="431800"/>
                </a:lnTo>
                <a:lnTo>
                  <a:pt x="469595" y="429260"/>
                </a:lnTo>
                <a:lnTo>
                  <a:pt x="467334" y="419100"/>
                </a:lnTo>
                <a:lnTo>
                  <a:pt x="465188" y="412750"/>
                </a:lnTo>
                <a:lnTo>
                  <a:pt x="466547" y="414020"/>
                </a:lnTo>
                <a:lnTo>
                  <a:pt x="467436" y="415290"/>
                </a:lnTo>
                <a:lnTo>
                  <a:pt x="469049" y="415290"/>
                </a:lnTo>
                <a:lnTo>
                  <a:pt x="468960" y="417830"/>
                </a:lnTo>
                <a:lnTo>
                  <a:pt x="468858" y="420370"/>
                </a:lnTo>
                <a:lnTo>
                  <a:pt x="468769" y="422910"/>
                </a:lnTo>
                <a:lnTo>
                  <a:pt x="471258" y="426720"/>
                </a:lnTo>
                <a:lnTo>
                  <a:pt x="472897" y="431800"/>
                </a:lnTo>
                <a:lnTo>
                  <a:pt x="472897" y="426643"/>
                </a:lnTo>
                <a:lnTo>
                  <a:pt x="472478" y="425450"/>
                </a:lnTo>
                <a:lnTo>
                  <a:pt x="469811" y="416560"/>
                </a:lnTo>
                <a:lnTo>
                  <a:pt x="472795" y="416560"/>
                </a:lnTo>
                <a:lnTo>
                  <a:pt x="473583" y="417830"/>
                </a:lnTo>
                <a:lnTo>
                  <a:pt x="476758" y="416560"/>
                </a:lnTo>
                <a:lnTo>
                  <a:pt x="481101" y="425450"/>
                </a:lnTo>
                <a:lnTo>
                  <a:pt x="486676" y="435610"/>
                </a:lnTo>
                <a:lnTo>
                  <a:pt x="492125" y="447040"/>
                </a:lnTo>
                <a:lnTo>
                  <a:pt x="496049" y="455930"/>
                </a:lnTo>
                <a:lnTo>
                  <a:pt x="498703" y="464820"/>
                </a:lnTo>
                <a:lnTo>
                  <a:pt x="498703" y="457911"/>
                </a:lnTo>
                <a:lnTo>
                  <a:pt x="497674" y="457200"/>
                </a:lnTo>
                <a:lnTo>
                  <a:pt x="496049" y="452120"/>
                </a:lnTo>
                <a:lnTo>
                  <a:pt x="492404" y="444500"/>
                </a:lnTo>
                <a:lnTo>
                  <a:pt x="488670" y="435610"/>
                </a:lnTo>
                <a:lnTo>
                  <a:pt x="485355" y="427990"/>
                </a:lnTo>
                <a:lnTo>
                  <a:pt x="482930" y="421640"/>
                </a:lnTo>
                <a:lnTo>
                  <a:pt x="491451" y="435610"/>
                </a:lnTo>
                <a:lnTo>
                  <a:pt x="498652" y="450850"/>
                </a:lnTo>
                <a:lnTo>
                  <a:pt x="508977" y="464820"/>
                </a:lnTo>
                <a:lnTo>
                  <a:pt x="526897" y="468630"/>
                </a:lnTo>
                <a:lnTo>
                  <a:pt x="528828" y="464820"/>
                </a:lnTo>
                <a:lnTo>
                  <a:pt x="532041" y="458470"/>
                </a:lnTo>
                <a:lnTo>
                  <a:pt x="532053" y="448310"/>
                </a:lnTo>
                <a:lnTo>
                  <a:pt x="531431" y="446747"/>
                </a:lnTo>
                <a:lnTo>
                  <a:pt x="531431" y="455930"/>
                </a:lnTo>
                <a:lnTo>
                  <a:pt x="526376" y="458470"/>
                </a:lnTo>
                <a:lnTo>
                  <a:pt x="524586" y="464820"/>
                </a:lnTo>
                <a:lnTo>
                  <a:pt x="513588" y="462280"/>
                </a:lnTo>
                <a:lnTo>
                  <a:pt x="506247" y="457200"/>
                </a:lnTo>
                <a:lnTo>
                  <a:pt x="500938" y="449580"/>
                </a:lnTo>
                <a:lnTo>
                  <a:pt x="496049" y="438150"/>
                </a:lnTo>
                <a:lnTo>
                  <a:pt x="491477" y="430530"/>
                </a:lnTo>
                <a:lnTo>
                  <a:pt x="487146" y="422910"/>
                </a:lnTo>
                <a:lnTo>
                  <a:pt x="486625" y="421640"/>
                </a:lnTo>
                <a:lnTo>
                  <a:pt x="484555" y="416560"/>
                </a:lnTo>
                <a:lnTo>
                  <a:pt x="484670" y="415290"/>
                </a:lnTo>
                <a:lnTo>
                  <a:pt x="484784" y="414020"/>
                </a:lnTo>
                <a:lnTo>
                  <a:pt x="484898" y="412750"/>
                </a:lnTo>
                <a:lnTo>
                  <a:pt x="485013" y="411480"/>
                </a:lnTo>
                <a:lnTo>
                  <a:pt x="485127" y="410286"/>
                </a:lnTo>
                <a:lnTo>
                  <a:pt x="485241" y="408940"/>
                </a:lnTo>
                <a:lnTo>
                  <a:pt x="491959" y="416560"/>
                </a:lnTo>
                <a:lnTo>
                  <a:pt x="504024" y="433070"/>
                </a:lnTo>
                <a:lnTo>
                  <a:pt x="510705" y="440690"/>
                </a:lnTo>
                <a:lnTo>
                  <a:pt x="505180" y="430530"/>
                </a:lnTo>
                <a:lnTo>
                  <a:pt x="499427" y="420370"/>
                </a:lnTo>
                <a:lnTo>
                  <a:pt x="498551" y="419100"/>
                </a:lnTo>
                <a:lnTo>
                  <a:pt x="495515" y="414680"/>
                </a:lnTo>
                <a:lnTo>
                  <a:pt x="495515" y="418109"/>
                </a:lnTo>
                <a:lnTo>
                  <a:pt x="495300" y="417830"/>
                </a:lnTo>
                <a:lnTo>
                  <a:pt x="493064" y="414020"/>
                </a:lnTo>
                <a:lnTo>
                  <a:pt x="487807" y="411480"/>
                </a:lnTo>
                <a:lnTo>
                  <a:pt x="487400" y="408940"/>
                </a:lnTo>
                <a:lnTo>
                  <a:pt x="486791" y="405130"/>
                </a:lnTo>
                <a:lnTo>
                  <a:pt x="490232" y="408940"/>
                </a:lnTo>
                <a:lnTo>
                  <a:pt x="493585" y="414020"/>
                </a:lnTo>
                <a:lnTo>
                  <a:pt x="495439" y="417830"/>
                </a:lnTo>
                <a:lnTo>
                  <a:pt x="495515" y="418109"/>
                </a:lnTo>
                <a:lnTo>
                  <a:pt x="495515" y="414680"/>
                </a:lnTo>
                <a:lnTo>
                  <a:pt x="493331" y="411480"/>
                </a:lnTo>
                <a:lnTo>
                  <a:pt x="489242" y="405130"/>
                </a:lnTo>
                <a:lnTo>
                  <a:pt x="486791" y="401320"/>
                </a:lnTo>
                <a:lnTo>
                  <a:pt x="488264" y="400227"/>
                </a:lnTo>
                <a:lnTo>
                  <a:pt x="488696" y="400227"/>
                </a:lnTo>
                <a:lnTo>
                  <a:pt x="492480" y="403860"/>
                </a:lnTo>
                <a:lnTo>
                  <a:pt x="496811" y="402590"/>
                </a:lnTo>
                <a:lnTo>
                  <a:pt x="503783" y="411480"/>
                </a:lnTo>
                <a:lnTo>
                  <a:pt x="514286" y="424180"/>
                </a:lnTo>
                <a:lnTo>
                  <a:pt x="524357" y="438150"/>
                </a:lnTo>
                <a:lnTo>
                  <a:pt x="529983" y="449580"/>
                </a:lnTo>
                <a:lnTo>
                  <a:pt x="531431" y="455930"/>
                </a:lnTo>
                <a:lnTo>
                  <a:pt x="531431" y="446747"/>
                </a:lnTo>
                <a:lnTo>
                  <a:pt x="528535" y="439420"/>
                </a:lnTo>
                <a:lnTo>
                  <a:pt x="523049" y="430530"/>
                </a:lnTo>
                <a:lnTo>
                  <a:pt x="518337" y="425450"/>
                </a:lnTo>
                <a:lnTo>
                  <a:pt x="513422" y="419100"/>
                </a:lnTo>
                <a:lnTo>
                  <a:pt x="509079" y="414020"/>
                </a:lnTo>
                <a:lnTo>
                  <a:pt x="506069" y="408940"/>
                </a:lnTo>
                <a:lnTo>
                  <a:pt x="517893" y="421640"/>
                </a:lnTo>
                <a:lnTo>
                  <a:pt x="528713" y="436880"/>
                </a:lnTo>
                <a:lnTo>
                  <a:pt x="542302" y="448310"/>
                </a:lnTo>
                <a:lnTo>
                  <a:pt x="562394" y="448310"/>
                </a:lnTo>
                <a:lnTo>
                  <a:pt x="562686" y="447040"/>
                </a:lnTo>
                <a:lnTo>
                  <a:pt x="564756" y="438150"/>
                </a:lnTo>
                <a:lnTo>
                  <a:pt x="562673" y="430530"/>
                </a:lnTo>
                <a:lnTo>
                  <a:pt x="561517" y="428955"/>
                </a:lnTo>
                <a:lnTo>
                  <a:pt x="561517" y="439420"/>
                </a:lnTo>
                <a:lnTo>
                  <a:pt x="559308" y="445770"/>
                </a:lnTo>
                <a:lnTo>
                  <a:pt x="550087" y="447040"/>
                </a:lnTo>
                <a:lnTo>
                  <a:pt x="543140" y="444500"/>
                </a:lnTo>
                <a:lnTo>
                  <a:pt x="537514" y="440690"/>
                </a:lnTo>
                <a:lnTo>
                  <a:pt x="532307" y="434340"/>
                </a:lnTo>
                <a:lnTo>
                  <a:pt x="527570" y="429260"/>
                </a:lnTo>
                <a:lnTo>
                  <a:pt x="523049" y="424180"/>
                </a:lnTo>
                <a:lnTo>
                  <a:pt x="518541" y="417830"/>
                </a:lnTo>
                <a:lnTo>
                  <a:pt x="513791" y="411480"/>
                </a:lnTo>
                <a:lnTo>
                  <a:pt x="511594" y="408940"/>
                </a:lnTo>
                <a:lnTo>
                  <a:pt x="510501" y="407670"/>
                </a:lnTo>
                <a:lnTo>
                  <a:pt x="503796" y="403860"/>
                </a:lnTo>
                <a:lnTo>
                  <a:pt x="504558" y="402590"/>
                </a:lnTo>
                <a:lnTo>
                  <a:pt x="506742" y="398945"/>
                </a:lnTo>
                <a:lnTo>
                  <a:pt x="507479" y="397510"/>
                </a:lnTo>
                <a:lnTo>
                  <a:pt x="509282" y="398945"/>
                </a:lnTo>
                <a:lnTo>
                  <a:pt x="508825" y="397510"/>
                </a:lnTo>
                <a:lnTo>
                  <a:pt x="507619" y="393700"/>
                </a:lnTo>
                <a:lnTo>
                  <a:pt x="510197" y="394970"/>
                </a:lnTo>
                <a:lnTo>
                  <a:pt x="512584" y="397510"/>
                </a:lnTo>
                <a:lnTo>
                  <a:pt x="513880" y="400227"/>
                </a:lnTo>
                <a:lnTo>
                  <a:pt x="514032" y="400227"/>
                </a:lnTo>
                <a:lnTo>
                  <a:pt x="515480" y="401320"/>
                </a:lnTo>
                <a:lnTo>
                  <a:pt x="516229" y="402259"/>
                </a:lnTo>
                <a:lnTo>
                  <a:pt x="516356" y="402590"/>
                </a:lnTo>
                <a:lnTo>
                  <a:pt x="517956" y="403580"/>
                </a:lnTo>
                <a:lnTo>
                  <a:pt x="518414" y="403860"/>
                </a:lnTo>
                <a:lnTo>
                  <a:pt x="518325" y="404177"/>
                </a:lnTo>
                <a:lnTo>
                  <a:pt x="517918" y="403580"/>
                </a:lnTo>
                <a:lnTo>
                  <a:pt x="516356" y="402590"/>
                </a:lnTo>
                <a:lnTo>
                  <a:pt x="516128" y="402259"/>
                </a:lnTo>
                <a:lnTo>
                  <a:pt x="513435" y="401320"/>
                </a:lnTo>
                <a:lnTo>
                  <a:pt x="511403" y="400646"/>
                </a:lnTo>
                <a:lnTo>
                  <a:pt x="512254" y="401320"/>
                </a:lnTo>
                <a:lnTo>
                  <a:pt x="514565" y="403860"/>
                </a:lnTo>
                <a:lnTo>
                  <a:pt x="520039" y="408940"/>
                </a:lnTo>
                <a:lnTo>
                  <a:pt x="525653" y="415290"/>
                </a:lnTo>
                <a:lnTo>
                  <a:pt x="531507" y="420370"/>
                </a:lnTo>
                <a:lnTo>
                  <a:pt x="537705" y="425450"/>
                </a:lnTo>
                <a:lnTo>
                  <a:pt x="533806" y="419100"/>
                </a:lnTo>
                <a:lnTo>
                  <a:pt x="528408" y="414020"/>
                </a:lnTo>
                <a:lnTo>
                  <a:pt x="523049" y="407670"/>
                </a:lnTo>
                <a:lnTo>
                  <a:pt x="522211" y="406717"/>
                </a:lnTo>
                <a:lnTo>
                  <a:pt x="520725" y="407670"/>
                </a:lnTo>
                <a:lnTo>
                  <a:pt x="519861" y="406400"/>
                </a:lnTo>
                <a:lnTo>
                  <a:pt x="521931" y="406400"/>
                </a:lnTo>
                <a:lnTo>
                  <a:pt x="518566" y="402590"/>
                </a:lnTo>
                <a:lnTo>
                  <a:pt x="513956" y="397510"/>
                </a:lnTo>
                <a:lnTo>
                  <a:pt x="511162" y="393700"/>
                </a:lnTo>
                <a:lnTo>
                  <a:pt x="510222" y="392430"/>
                </a:lnTo>
                <a:lnTo>
                  <a:pt x="508393" y="386080"/>
                </a:lnTo>
                <a:lnTo>
                  <a:pt x="520014" y="394970"/>
                </a:lnTo>
                <a:lnTo>
                  <a:pt x="533361" y="406400"/>
                </a:lnTo>
                <a:lnTo>
                  <a:pt x="546557" y="416560"/>
                </a:lnTo>
                <a:lnTo>
                  <a:pt x="557758" y="427990"/>
                </a:lnTo>
                <a:lnTo>
                  <a:pt x="560844" y="431800"/>
                </a:lnTo>
                <a:lnTo>
                  <a:pt x="560959" y="433070"/>
                </a:lnTo>
                <a:lnTo>
                  <a:pt x="561073" y="434340"/>
                </a:lnTo>
                <a:lnTo>
                  <a:pt x="561187" y="435610"/>
                </a:lnTo>
                <a:lnTo>
                  <a:pt x="561289" y="436880"/>
                </a:lnTo>
                <a:lnTo>
                  <a:pt x="561403" y="438150"/>
                </a:lnTo>
                <a:lnTo>
                  <a:pt x="561517" y="439420"/>
                </a:lnTo>
                <a:lnTo>
                  <a:pt x="561517" y="428955"/>
                </a:lnTo>
                <a:lnTo>
                  <a:pt x="558025" y="424180"/>
                </a:lnTo>
                <a:lnTo>
                  <a:pt x="552615" y="417830"/>
                </a:lnTo>
                <a:lnTo>
                  <a:pt x="551307" y="417830"/>
                </a:lnTo>
                <a:lnTo>
                  <a:pt x="550176" y="416560"/>
                </a:lnTo>
                <a:lnTo>
                  <a:pt x="549275" y="415290"/>
                </a:lnTo>
                <a:lnTo>
                  <a:pt x="550214" y="416560"/>
                </a:lnTo>
                <a:lnTo>
                  <a:pt x="552615" y="417830"/>
                </a:lnTo>
                <a:lnTo>
                  <a:pt x="560476" y="422910"/>
                </a:lnTo>
                <a:lnTo>
                  <a:pt x="570001" y="425450"/>
                </a:lnTo>
                <a:lnTo>
                  <a:pt x="579843" y="424180"/>
                </a:lnTo>
                <a:lnTo>
                  <a:pt x="588619" y="421640"/>
                </a:lnTo>
                <a:lnTo>
                  <a:pt x="586867" y="410286"/>
                </a:lnTo>
                <a:lnTo>
                  <a:pt x="586092" y="408940"/>
                </a:lnTo>
                <a:lnTo>
                  <a:pt x="584758" y="406717"/>
                </a:lnTo>
                <a:lnTo>
                  <a:pt x="584758" y="419100"/>
                </a:lnTo>
                <a:lnTo>
                  <a:pt x="571068" y="421640"/>
                </a:lnTo>
                <a:lnTo>
                  <a:pt x="558520" y="417830"/>
                </a:lnTo>
                <a:lnTo>
                  <a:pt x="554596" y="415290"/>
                </a:lnTo>
                <a:lnTo>
                  <a:pt x="552640" y="414020"/>
                </a:lnTo>
                <a:lnTo>
                  <a:pt x="548500" y="411340"/>
                </a:lnTo>
                <a:lnTo>
                  <a:pt x="548500" y="414020"/>
                </a:lnTo>
                <a:lnTo>
                  <a:pt x="546303" y="414020"/>
                </a:lnTo>
                <a:lnTo>
                  <a:pt x="538480" y="407670"/>
                </a:lnTo>
                <a:lnTo>
                  <a:pt x="536981" y="406400"/>
                </a:lnTo>
                <a:lnTo>
                  <a:pt x="539661" y="407670"/>
                </a:lnTo>
                <a:lnTo>
                  <a:pt x="544245" y="411480"/>
                </a:lnTo>
                <a:lnTo>
                  <a:pt x="548500" y="414020"/>
                </a:lnTo>
                <a:lnTo>
                  <a:pt x="548500" y="411340"/>
                </a:lnTo>
                <a:lnTo>
                  <a:pt x="546874" y="410286"/>
                </a:lnTo>
                <a:lnTo>
                  <a:pt x="541883" y="406400"/>
                </a:lnTo>
                <a:lnTo>
                  <a:pt x="535393" y="401320"/>
                </a:lnTo>
                <a:lnTo>
                  <a:pt x="527659" y="396240"/>
                </a:lnTo>
                <a:lnTo>
                  <a:pt x="520560" y="391160"/>
                </a:lnTo>
                <a:lnTo>
                  <a:pt x="513930" y="386080"/>
                </a:lnTo>
                <a:lnTo>
                  <a:pt x="507619" y="382270"/>
                </a:lnTo>
                <a:lnTo>
                  <a:pt x="509854" y="379730"/>
                </a:lnTo>
                <a:lnTo>
                  <a:pt x="513054" y="382270"/>
                </a:lnTo>
                <a:lnTo>
                  <a:pt x="516102" y="381000"/>
                </a:lnTo>
                <a:lnTo>
                  <a:pt x="525119" y="386080"/>
                </a:lnTo>
                <a:lnTo>
                  <a:pt x="534543" y="392430"/>
                </a:lnTo>
                <a:lnTo>
                  <a:pt x="544195" y="396240"/>
                </a:lnTo>
                <a:lnTo>
                  <a:pt x="553897" y="401320"/>
                </a:lnTo>
                <a:lnTo>
                  <a:pt x="547585" y="396240"/>
                </a:lnTo>
                <a:lnTo>
                  <a:pt x="539483" y="389890"/>
                </a:lnTo>
                <a:lnTo>
                  <a:pt x="537286" y="388620"/>
                </a:lnTo>
                <a:lnTo>
                  <a:pt x="535508" y="387604"/>
                </a:lnTo>
                <a:lnTo>
                  <a:pt x="535508" y="388620"/>
                </a:lnTo>
                <a:lnTo>
                  <a:pt x="530758" y="387350"/>
                </a:lnTo>
                <a:lnTo>
                  <a:pt x="527799" y="385457"/>
                </a:lnTo>
                <a:lnTo>
                  <a:pt x="535508" y="388620"/>
                </a:lnTo>
                <a:lnTo>
                  <a:pt x="535508" y="387604"/>
                </a:lnTo>
                <a:lnTo>
                  <a:pt x="530682" y="384810"/>
                </a:lnTo>
                <a:lnTo>
                  <a:pt x="529907" y="384340"/>
                </a:lnTo>
                <a:lnTo>
                  <a:pt x="524535" y="381101"/>
                </a:lnTo>
                <a:lnTo>
                  <a:pt x="524535" y="384124"/>
                </a:lnTo>
                <a:lnTo>
                  <a:pt x="522655" y="383540"/>
                </a:lnTo>
                <a:lnTo>
                  <a:pt x="518414" y="381000"/>
                </a:lnTo>
                <a:lnTo>
                  <a:pt x="518591" y="380098"/>
                </a:lnTo>
                <a:lnTo>
                  <a:pt x="518655" y="379730"/>
                </a:lnTo>
                <a:lnTo>
                  <a:pt x="521500" y="379730"/>
                </a:lnTo>
                <a:lnTo>
                  <a:pt x="523138" y="383540"/>
                </a:lnTo>
                <a:lnTo>
                  <a:pt x="524535" y="384124"/>
                </a:lnTo>
                <a:lnTo>
                  <a:pt x="524535" y="381101"/>
                </a:lnTo>
                <a:lnTo>
                  <a:pt x="522274" y="379730"/>
                </a:lnTo>
                <a:lnTo>
                  <a:pt x="528675" y="378460"/>
                </a:lnTo>
                <a:lnTo>
                  <a:pt x="535635" y="381000"/>
                </a:lnTo>
                <a:lnTo>
                  <a:pt x="542848" y="383540"/>
                </a:lnTo>
                <a:lnTo>
                  <a:pt x="550049" y="387350"/>
                </a:lnTo>
                <a:lnTo>
                  <a:pt x="562076" y="392430"/>
                </a:lnTo>
                <a:lnTo>
                  <a:pt x="572897" y="397510"/>
                </a:lnTo>
                <a:lnTo>
                  <a:pt x="580961" y="406400"/>
                </a:lnTo>
                <a:lnTo>
                  <a:pt x="584758" y="419100"/>
                </a:lnTo>
                <a:lnTo>
                  <a:pt x="584758" y="406717"/>
                </a:lnTo>
                <a:lnTo>
                  <a:pt x="582295" y="402590"/>
                </a:lnTo>
                <a:lnTo>
                  <a:pt x="575691" y="396240"/>
                </a:lnTo>
                <a:lnTo>
                  <a:pt x="567791" y="391160"/>
                </a:lnTo>
                <a:lnTo>
                  <a:pt x="578358" y="393700"/>
                </a:lnTo>
                <a:lnTo>
                  <a:pt x="589661" y="393700"/>
                </a:lnTo>
                <a:lnTo>
                  <a:pt x="599668" y="391160"/>
                </a:lnTo>
                <a:lnTo>
                  <a:pt x="606361" y="386080"/>
                </a:lnTo>
                <a:lnTo>
                  <a:pt x="603491" y="377190"/>
                </a:lnTo>
                <a:lnTo>
                  <a:pt x="603275" y="377050"/>
                </a:lnTo>
                <a:lnTo>
                  <a:pt x="603275" y="383540"/>
                </a:lnTo>
                <a:lnTo>
                  <a:pt x="587717" y="391160"/>
                </a:lnTo>
                <a:lnTo>
                  <a:pt x="569734" y="389890"/>
                </a:lnTo>
                <a:lnTo>
                  <a:pt x="551497" y="383540"/>
                </a:lnTo>
                <a:lnTo>
                  <a:pt x="535393" y="378460"/>
                </a:lnTo>
                <a:lnTo>
                  <a:pt x="531241" y="375920"/>
                </a:lnTo>
                <a:lnTo>
                  <a:pt x="525437" y="375920"/>
                </a:lnTo>
                <a:lnTo>
                  <a:pt x="525894" y="372592"/>
                </a:lnTo>
                <a:lnTo>
                  <a:pt x="525983" y="371957"/>
                </a:lnTo>
                <a:lnTo>
                  <a:pt x="526084" y="371182"/>
                </a:lnTo>
                <a:lnTo>
                  <a:pt x="526135" y="370840"/>
                </a:lnTo>
                <a:lnTo>
                  <a:pt x="536219" y="373507"/>
                </a:lnTo>
                <a:lnTo>
                  <a:pt x="536740" y="373507"/>
                </a:lnTo>
                <a:lnTo>
                  <a:pt x="566242" y="377190"/>
                </a:lnTo>
                <a:lnTo>
                  <a:pt x="559689" y="374650"/>
                </a:lnTo>
                <a:lnTo>
                  <a:pt x="551370" y="372110"/>
                </a:lnTo>
                <a:lnTo>
                  <a:pt x="535749" y="368300"/>
                </a:lnTo>
                <a:lnTo>
                  <a:pt x="533069" y="368300"/>
                </a:lnTo>
                <a:lnTo>
                  <a:pt x="537641" y="370840"/>
                </a:lnTo>
                <a:lnTo>
                  <a:pt x="543877" y="372110"/>
                </a:lnTo>
                <a:lnTo>
                  <a:pt x="539229" y="372110"/>
                </a:lnTo>
                <a:lnTo>
                  <a:pt x="529259" y="370840"/>
                </a:lnTo>
                <a:lnTo>
                  <a:pt x="526135" y="368300"/>
                </a:lnTo>
                <a:lnTo>
                  <a:pt x="524852" y="368300"/>
                </a:lnTo>
                <a:lnTo>
                  <a:pt x="523811" y="363905"/>
                </a:lnTo>
                <a:lnTo>
                  <a:pt x="523811" y="375920"/>
                </a:lnTo>
                <a:lnTo>
                  <a:pt x="512597" y="378460"/>
                </a:lnTo>
                <a:lnTo>
                  <a:pt x="506526" y="377050"/>
                </a:lnTo>
                <a:lnTo>
                  <a:pt x="506526" y="389890"/>
                </a:lnTo>
                <a:lnTo>
                  <a:pt x="504101" y="394970"/>
                </a:lnTo>
                <a:lnTo>
                  <a:pt x="502945" y="400227"/>
                </a:lnTo>
                <a:lnTo>
                  <a:pt x="493115" y="400227"/>
                </a:lnTo>
                <a:lnTo>
                  <a:pt x="485597" y="396240"/>
                </a:lnTo>
                <a:lnTo>
                  <a:pt x="480174" y="389890"/>
                </a:lnTo>
                <a:lnTo>
                  <a:pt x="475221" y="383540"/>
                </a:lnTo>
                <a:lnTo>
                  <a:pt x="471462" y="378460"/>
                </a:lnTo>
                <a:lnTo>
                  <a:pt x="466940" y="373507"/>
                </a:lnTo>
                <a:lnTo>
                  <a:pt x="467017" y="371957"/>
                </a:lnTo>
                <a:lnTo>
                  <a:pt x="467499" y="368300"/>
                </a:lnTo>
                <a:lnTo>
                  <a:pt x="473519" y="372110"/>
                </a:lnTo>
                <a:lnTo>
                  <a:pt x="478929" y="375920"/>
                </a:lnTo>
                <a:lnTo>
                  <a:pt x="489102" y="383540"/>
                </a:lnTo>
                <a:lnTo>
                  <a:pt x="489026" y="382270"/>
                </a:lnTo>
                <a:lnTo>
                  <a:pt x="488899" y="380098"/>
                </a:lnTo>
                <a:lnTo>
                  <a:pt x="488810" y="378460"/>
                </a:lnTo>
                <a:lnTo>
                  <a:pt x="480910" y="374650"/>
                </a:lnTo>
                <a:lnTo>
                  <a:pt x="478548" y="373507"/>
                </a:lnTo>
                <a:lnTo>
                  <a:pt x="478383" y="373507"/>
                </a:lnTo>
                <a:lnTo>
                  <a:pt x="480618" y="374650"/>
                </a:lnTo>
                <a:lnTo>
                  <a:pt x="479564" y="374650"/>
                </a:lnTo>
                <a:lnTo>
                  <a:pt x="475030" y="372110"/>
                </a:lnTo>
                <a:lnTo>
                  <a:pt x="474446" y="369570"/>
                </a:lnTo>
                <a:lnTo>
                  <a:pt x="477977" y="369570"/>
                </a:lnTo>
                <a:lnTo>
                  <a:pt x="478028" y="370840"/>
                </a:lnTo>
                <a:lnTo>
                  <a:pt x="478142" y="373507"/>
                </a:lnTo>
                <a:lnTo>
                  <a:pt x="478282" y="373507"/>
                </a:lnTo>
                <a:lnTo>
                  <a:pt x="478294" y="369570"/>
                </a:lnTo>
                <a:lnTo>
                  <a:pt x="478294" y="368300"/>
                </a:lnTo>
                <a:lnTo>
                  <a:pt x="484492" y="369570"/>
                </a:lnTo>
                <a:lnTo>
                  <a:pt x="506526" y="389890"/>
                </a:lnTo>
                <a:lnTo>
                  <a:pt x="506526" y="377050"/>
                </a:lnTo>
                <a:lnTo>
                  <a:pt x="501738" y="375920"/>
                </a:lnTo>
                <a:lnTo>
                  <a:pt x="492074" y="372110"/>
                </a:lnTo>
                <a:lnTo>
                  <a:pt x="484466" y="365760"/>
                </a:lnTo>
                <a:lnTo>
                  <a:pt x="489699" y="364490"/>
                </a:lnTo>
                <a:lnTo>
                  <a:pt x="495515" y="365760"/>
                </a:lnTo>
                <a:lnTo>
                  <a:pt x="508393" y="368300"/>
                </a:lnTo>
                <a:lnTo>
                  <a:pt x="502945" y="365760"/>
                </a:lnTo>
                <a:lnTo>
                  <a:pt x="499732" y="364490"/>
                </a:lnTo>
                <a:lnTo>
                  <a:pt x="496506" y="363220"/>
                </a:lnTo>
                <a:lnTo>
                  <a:pt x="490816" y="359410"/>
                </a:lnTo>
                <a:lnTo>
                  <a:pt x="487553" y="354330"/>
                </a:lnTo>
                <a:lnTo>
                  <a:pt x="499440" y="356870"/>
                </a:lnTo>
                <a:lnTo>
                  <a:pt x="511759" y="358140"/>
                </a:lnTo>
                <a:lnTo>
                  <a:pt x="521042" y="363220"/>
                </a:lnTo>
                <a:lnTo>
                  <a:pt x="523748" y="375653"/>
                </a:lnTo>
                <a:lnTo>
                  <a:pt x="523811" y="375920"/>
                </a:lnTo>
                <a:lnTo>
                  <a:pt x="523811" y="363905"/>
                </a:lnTo>
                <a:lnTo>
                  <a:pt x="523049" y="360680"/>
                </a:lnTo>
                <a:lnTo>
                  <a:pt x="569175" y="365760"/>
                </a:lnTo>
                <a:lnTo>
                  <a:pt x="589483" y="372110"/>
                </a:lnTo>
                <a:lnTo>
                  <a:pt x="603275" y="383540"/>
                </a:lnTo>
                <a:lnTo>
                  <a:pt x="603275" y="377050"/>
                </a:lnTo>
                <a:lnTo>
                  <a:pt x="595833" y="372110"/>
                </a:lnTo>
                <a:lnTo>
                  <a:pt x="588619" y="368300"/>
                </a:lnTo>
                <a:lnTo>
                  <a:pt x="598919" y="365760"/>
                </a:lnTo>
                <a:lnTo>
                  <a:pt x="603135" y="364490"/>
                </a:lnTo>
                <a:lnTo>
                  <a:pt x="607352" y="363220"/>
                </a:lnTo>
                <a:lnTo>
                  <a:pt x="614146" y="356870"/>
                </a:lnTo>
                <a:lnTo>
                  <a:pt x="619480" y="350520"/>
                </a:lnTo>
                <a:lnTo>
                  <a:pt x="614845" y="346354"/>
                </a:lnTo>
                <a:lnTo>
                  <a:pt x="614845" y="350520"/>
                </a:lnTo>
                <a:lnTo>
                  <a:pt x="600163" y="361950"/>
                </a:lnTo>
                <a:lnTo>
                  <a:pt x="577824" y="364490"/>
                </a:lnTo>
                <a:lnTo>
                  <a:pt x="552780" y="361950"/>
                </a:lnTo>
                <a:lnTo>
                  <a:pt x="545185" y="360680"/>
                </a:lnTo>
                <a:lnTo>
                  <a:pt x="529983" y="358140"/>
                </a:lnTo>
                <a:lnTo>
                  <a:pt x="532942" y="356870"/>
                </a:lnTo>
                <a:lnTo>
                  <a:pt x="538835" y="354330"/>
                </a:lnTo>
                <a:lnTo>
                  <a:pt x="551726" y="353060"/>
                </a:lnTo>
                <a:lnTo>
                  <a:pt x="566089" y="353060"/>
                </a:lnTo>
                <a:lnTo>
                  <a:pt x="579361" y="351790"/>
                </a:lnTo>
                <a:lnTo>
                  <a:pt x="570674" y="349250"/>
                </a:lnTo>
                <a:lnTo>
                  <a:pt x="560349" y="349250"/>
                </a:lnTo>
                <a:lnTo>
                  <a:pt x="549503" y="347980"/>
                </a:lnTo>
                <a:lnTo>
                  <a:pt x="546074" y="347980"/>
                </a:lnTo>
                <a:lnTo>
                  <a:pt x="551815" y="350520"/>
                </a:lnTo>
                <a:lnTo>
                  <a:pt x="557758" y="350520"/>
                </a:lnTo>
                <a:lnTo>
                  <a:pt x="556120" y="351790"/>
                </a:lnTo>
                <a:lnTo>
                  <a:pt x="544715" y="350520"/>
                </a:lnTo>
                <a:lnTo>
                  <a:pt x="539242" y="350520"/>
                </a:lnTo>
                <a:lnTo>
                  <a:pt x="541883" y="347980"/>
                </a:lnTo>
                <a:lnTo>
                  <a:pt x="539242" y="347980"/>
                </a:lnTo>
                <a:lnTo>
                  <a:pt x="538657" y="344170"/>
                </a:lnTo>
                <a:lnTo>
                  <a:pt x="536155" y="342823"/>
                </a:lnTo>
                <a:lnTo>
                  <a:pt x="536155" y="347980"/>
                </a:lnTo>
                <a:lnTo>
                  <a:pt x="527532" y="355600"/>
                </a:lnTo>
                <a:lnTo>
                  <a:pt x="514756" y="356870"/>
                </a:lnTo>
                <a:lnTo>
                  <a:pt x="500519" y="354330"/>
                </a:lnTo>
                <a:lnTo>
                  <a:pt x="487553" y="351790"/>
                </a:lnTo>
                <a:lnTo>
                  <a:pt x="487006" y="349250"/>
                </a:lnTo>
                <a:lnTo>
                  <a:pt x="485673" y="347980"/>
                </a:lnTo>
                <a:lnTo>
                  <a:pt x="483704" y="346710"/>
                </a:lnTo>
                <a:lnTo>
                  <a:pt x="511479" y="346710"/>
                </a:lnTo>
                <a:lnTo>
                  <a:pt x="508431" y="345440"/>
                </a:lnTo>
                <a:lnTo>
                  <a:pt x="505371" y="344170"/>
                </a:lnTo>
                <a:lnTo>
                  <a:pt x="496252" y="344170"/>
                </a:lnTo>
                <a:lnTo>
                  <a:pt x="495414" y="343877"/>
                </a:lnTo>
                <a:lnTo>
                  <a:pt x="495414" y="345440"/>
                </a:lnTo>
                <a:lnTo>
                  <a:pt x="486448" y="344170"/>
                </a:lnTo>
                <a:lnTo>
                  <a:pt x="483704" y="344170"/>
                </a:lnTo>
                <a:lnTo>
                  <a:pt x="486486" y="340360"/>
                </a:lnTo>
                <a:lnTo>
                  <a:pt x="490283" y="344170"/>
                </a:lnTo>
                <a:lnTo>
                  <a:pt x="495274" y="344170"/>
                </a:lnTo>
                <a:lnTo>
                  <a:pt x="495414" y="345440"/>
                </a:lnTo>
                <a:lnTo>
                  <a:pt x="495414" y="343877"/>
                </a:lnTo>
                <a:lnTo>
                  <a:pt x="489102" y="341630"/>
                </a:lnTo>
                <a:lnTo>
                  <a:pt x="489508" y="340360"/>
                </a:lnTo>
                <a:lnTo>
                  <a:pt x="489902" y="339090"/>
                </a:lnTo>
                <a:lnTo>
                  <a:pt x="492163" y="339090"/>
                </a:lnTo>
                <a:lnTo>
                  <a:pt x="492963" y="336550"/>
                </a:lnTo>
                <a:lnTo>
                  <a:pt x="506628" y="336550"/>
                </a:lnTo>
                <a:lnTo>
                  <a:pt x="519607" y="337820"/>
                </a:lnTo>
                <a:lnTo>
                  <a:pt x="530072" y="340360"/>
                </a:lnTo>
                <a:lnTo>
                  <a:pt x="536155" y="347980"/>
                </a:lnTo>
                <a:lnTo>
                  <a:pt x="536155" y="342823"/>
                </a:lnTo>
                <a:lnTo>
                  <a:pt x="533946" y="341630"/>
                </a:lnTo>
                <a:lnTo>
                  <a:pt x="534619" y="340360"/>
                </a:lnTo>
                <a:lnTo>
                  <a:pt x="556869" y="339090"/>
                </a:lnTo>
                <a:lnTo>
                  <a:pt x="579564" y="339090"/>
                </a:lnTo>
                <a:lnTo>
                  <a:pt x="599833" y="341630"/>
                </a:lnTo>
                <a:lnTo>
                  <a:pt x="614845" y="350520"/>
                </a:lnTo>
                <a:lnTo>
                  <a:pt x="614845" y="346354"/>
                </a:lnTo>
                <a:lnTo>
                  <a:pt x="613841" y="345440"/>
                </a:lnTo>
                <a:lnTo>
                  <a:pt x="607123" y="341630"/>
                </a:lnTo>
                <a:lnTo>
                  <a:pt x="599643" y="339090"/>
                </a:lnTo>
                <a:lnTo>
                  <a:pt x="591705" y="336550"/>
                </a:lnTo>
                <a:lnTo>
                  <a:pt x="603910" y="332740"/>
                </a:lnTo>
                <a:lnTo>
                  <a:pt x="614095" y="326390"/>
                </a:lnTo>
                <a:lnTo>
                  <a:pt x="621753" y="318770"/>
                </a:lnTo>
                <a:lnTo>
                  <a:pt x="626414" y="307340"/>
                </a:lnTo>
                <a:lnTo>
                  <a:pt x="623138" y="306070"/>
                </a:lnTo>
                <a:lnTo>
                  <a:pt x="621792" y="305562"/>
                </a:lnTo>
                <a:lnTo>
                  <a:pt x="621792" y="311150"/>
                </a:lnTo>
                <a:lnTo>
                  <a:pt x="608279" y="326390"/>
                </a:lnTo>
                <a:lnTo>
                  <a:pt x="586473" y="334010"/>
                </a:lnTo>
                <a:lnTo>
                  <a:pt x="559587" y="336550"/>
                </a:lnTo>
                <a:lnTo>
                  <a:pt x="530758" y="336550"/>
                </a:lnTo>
                <a:lnTo>
                  <a:pt x="535139" y="334010"/>
                </a:lnTo>
                <a:lnTo>
                  <a:pt x="541731" y="330200"/>
                </a:lnTo>
                <a:lnTo>
                  <a:pt x="555637" y="326390"/>
                </a:lnTo>
                <a:lnTo>
                  <a:pt x="585533" y="321310"/>
                </a:lnTo>
                <a:lnTo>
                  <a:pt x="575983" y="320040"/>
                </a:lnTo>
                <a:lnTo>
                  <a:pt x="555739" y="322580"/>
                </a:lnTo>
                <a:lnTo>
                  <a:pt x="547116" y="322580"/>
                </a:lnTo>
                <a:lnTo>
                  <a:pt x="554659" y="323850"/>
                </a:lnTo>
                <a:lnTo>
                  <a:pt x="560844" y="322580"/>
                </a:lnTo>
                <a:lnTo>
                  <a:pt x="555650" y="325120"/>
                </a:lnTo>
                <a:lnTo>
                  <a:pt x="549897" y="326390"/>
                </a:lnTo>
                <a:lnTo>
                  <a:pt x="543877" y="326390"/>
                </a:lnTo>
                <a:lnTo>
                  <a:pt x="546455" y="322580"/>
                </a:lnTo>
                <a:lnTo>
                  <a:pt x="546671" y="322249"/>
                </a:lnTo>
                <a:lnTo>
                  <a:pt x="548030" y="321310"/>
                </a:lnTo>
                <a:lnTo>
                  <a:pt x="545058" y="318770"/>
                </a:lnTo>
                <a:lnTo>
                  <a:pt x="543877" y="317500"/>
                </a:lnTo>
                <a:lnTo>
                  <a:pt x="561708" y="312420"/>
                </a:lnTo>
                <a:lnTo>
                  <a:pt x="581875" y="307340"/>
                </a:lnTo>
                <a:lnTo>
                  <a:pt x="602526" y="306070"/>
                </a:lnTo>
                <a:lnTo>
                  <a:pt x="621792" y="311150"/>
                </a:lnTo>
                <a:lnTo>
                  <a:pt x="621792" y="305562"/>
                </a:lnTo>
                <a:lnTo>
                  <a:pt x="619848" y="304800"/>
                </a:lnTo>
                <a:lnTo>
                  <a:pt x="612228" y="303530"/>
                </a:lnTo>
                <a:lnTo>
                  <a:pt x="595566" y="300990"/>
                </a:lnTo>
                <a:lnTo>
                  <a:pt x="606767" y="295910"/>
                </a:lnTo>
                <a:lnTo>
                  <a:pt x="616331" y="289560"/>
                </a:lnTo>
                <a:lnTo>
                  <a:pt x="623620" y="279400"/>
                </a:lnTo>
                <a:lnTo>
                  <a:pt x="627405" y="269455"/>
                </a:lnTo>
                <a:lnTo>
                  <a:pt x="627481" y="269240"/>
                </a:lnTo>
                <a:lnTo>
                  <a:pt x="627964" y="267970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bg object 146"/>
          <p:cNvSpPr/>
          <p:nvPr/>
        </p:nvSpPr>
        <p:spPr>
          <a:xfrm>
            <a:off x="8764701" y="233374"/>
            <a:ext cx="401955" cy="194945"/>
          </a:xfrm>
          <a:custGeom>
            <a:avLst/>
            <a:gdLst/>
            <a:ahLst/>
            <a:cxnLst/>
            <a:rect l="l" t="t" r="r" b="b"/>
            <a:pathLst>
              <a:path w="401954" h="194945">
                <a:moveTo>
                  <a:pt x="6299" y="92163"/>
                </a:moveTo>
                <a:lnTo>
                  <a:pt x="6184" y="90246"/>
                </a:lnTo>
                <a:lnTo>
                  <a:pt x="4648" y="90233"/>
                </a:lnTo>
                <a:lnTo>
                  <a:pt x="5194" y="88150"/>
                </a:lnTo>
                <a:lnTo>
                  <a:pt x="3086" y="88709"/>
                </a:lnTo>
                <a:lnTo>
                  <a:pt x="1206" y="89738"/>
                </a:lnTo>
                <a:lnTo>
                  <a:pt x="4483" y="91033"/>
                </a:lnTo>
                <a:lnTo>
                  <a:pt x="2324" y="91795"/>
                </a:lnTo>
                <a:lnTo>
                  <a:pt x="2324" y="91363"/>
                </a:lnTo>
                <a:lnTo>
                  <a:pt x="1689" y="90919"/>
                </a:lnTo>
                <a:lnTo>
                  <a:pt x="1549" y="91795"/>
                </a:lnTo>
                <a:lnTo>
                  <a:pt x="3124" y="92024"/>
                </a:lnTo>
                <a:lnTo>
                  <a:pt x="3060" y="93878"/>
                </a:lnTo>
                <a:lnTo>
                  <a:pt x="4635" y="94107"/>
                </a:lnTo>
                <a:lnTo>
                  <a:pt x="4965" y="92633"/>
                </a:lnTo>
                <a:lnTo>
                  <a:pt x="6299" y="92163"/>
                </a:lnTo>
                <a:close/>
              </a:path>
              <a:path w="401954" h="194945">
                <a:moveTo>
                  <a:pt x="12661" y="96278"/>
                </a:moveTo>
                <a:lnTo>
                  <a:pt x="9067" y="94335"/>
                </a:lnTo>
                <a:lnTo>
                  <a:pt x="8496" y="97205"/>
                </a:lnTo>
                <a:lnTo>
                  <a:pt x="9093" y="97370"/>
                </a:lnTo>
                <a:lnTo>
                  <a:pt x="10020" y="97218"/>
                </a:lnTo>
                <a:lnTo>
                  <a:pt x="10033" y="97967"/>
                </a:lnTo>
                <a:lnTo>
                  <a:pt x="8483" y="98653"/>
                </a:lnTo>
                <a:lnTo>
                  <a:pt x="10375" y="101358"/>
                </a:lnTo>
                <a:lnTo>
                  <a:pt x="10807" y="99517"/>
                </a:lnTo>
                <a:lnTo>
                  <a:pt x="10337" y="99479"/>
                </a:lnTo>
                <a:lnTo>
                  <a:pt x="9893" y="99402"/>
                </a:lnTo>
                <a:lnTo>
                  <a:pt x="10033" y="98742"/>
                </a:lnTo>
                <a:lnTo>
                  <a:pt x="12357" y="98742"/>
                </a:lnTo>
                <a:lnTo>
                  <a:pt x="12661" y="96278"/>
                </a:lnTo>
                <a:close/>
              </a:path>
              <a:path w="401954" h="194945">
                <a:moveTo>
                  <a:pt x="12661" y="74904"/>
                </a:moveTo>
                <a:lnTo>
                  <a:pt x="12420" y="74904"/>
                </a:lnTo>
                <a:lnTo>
                  <a:pt x="12496" y="75031"/>
                </a:lnTo>
                <a:lnTo>
                  <a:pt x="12661" y="74904"/>
                </a:lnTo>
                <a:close/>
              </a:path>
              <a:path w="401954" h="194945">
                <a:moveTo>
                  <a:pt x="18529" y="75387"/>
                </a:moveTo>
                <a:lnTo>
                  <a:pt x="17907" y="75031"/>
                </a:lnTo>
                <a:lnTo>
                  <a:pt x="15087" y="73533"/>
                </a:lnTo>
                <a:lnTo>
                  <a:pt x="15087" y="77266"/>
                </a:lnTo>
                <a:lnTo>
                  <a:pt x="14465" y="77266"/>
                </a:lnTo>
                <a:lnTo>
                  <a:pt x="13881" y="77914"/>
                </a:lnTo>
                <a:lnTo>
                  <a:pt x="13881" y="76428"/>
                </a:lnTo>
                <a:lnTo>
                  <a:pt x="15087" y="77266"/>
                </a:lnTo>
                <a:lnTo>
                  <a:pt x="15087" y="73533"/>
                </a:lnTo>
                <a:lnTo>
                  <a:pt x="14655" y="73291"/>
                </a:lnTo>
                <a:lnTo>
                  <a:pt x="15430" y="71742"/>
                </a:lnTo>
                <a:lnTo>
                  <a:pt x="13868" y="71742"/>
                </a:lnTo>
                <a:lnTo>
                  <a:pt x="13868" y="76428"/>
                </a:lnTo>
                <a:lnTo>
                  <a:pt x="12395" y="76796"/>
                </a:lnTo>
                <a:lnTo>
                  <a:pt x="12395" y="79756"/>
                </a:lnTo>
                <a:lnTo>
                  <a:pt x="11099" y="80365"/>
                </a:lnTo>
                <a:lnTo>
                  <a:pt x="11201" y="77914"/>
                </a:lnTo>
                <a:lnTo>
                  <a:pt x="11201" y="77266"/>
                </a:lnTo>
                <a:lnTo>
                  <a:pt x="11696" y="77266"/>
                </a:lnTo>
                <a:lnTo>
                  <a:pt x="12344" y="77266"/>
                </a:lnTo>
                <a:lnTo>
                  <a:pt x="12395" y="79756"/>
                </a:lnTo>
                <a:lnTo>
                  <a:pt x="12395" y="76796"/>
                </a:lnTo>
                <a:lnTo>
                  <a:pt x="11772" y="76949"/>
                </a:lnTo>
                <a:lnTo>
                  <a:pt x="12192" y="75387"/>
                </a:lnTo>
                <a:lnTo>
                  <a:pt x="12420" y="75387"/>
                </a:lnTo>
                <a:lnTo>
                  <a:pt x="13868" y="76428"/>
                </a:lnTo>
                <a:lnTo>
                  <a:pt x="13868" y="71742"/>
                </a:lnTo>
                <a:lnTo>
                  <a:pt x="12344" y="71742"/>
                </a:lnTo>
                <a:lnTo>
                  <a:pt x="12420" y="72517"/>
                </a:lnTo>
                <a:lnTo>
                  <a:pt x="12496" y="73291"/>
                </a:lnTo>
                <a:lnTo>
                  <a:pt x="12585" y="74129"/>
                </a:lnTo>
                <a:lnTo>
                  <a:pt x="12636" y="74676"/>
                </a:lnTo>
                <a:lnTo>
                  <a:pt x="13474" y="74256"/>
                </a:lnTo>
                <a:lnTo>
                  <a:pt x="12661" y="74904"/>
                </a:lnTo>
                <a:lnTo>
                  <a:pt x="12712" y="75387"/>
                </a:lnTo>
                <a:lnTo>
                  <a:pt x="12496" y="75031"/>
                </a:lnTo>
                <a:lnTo>
                  <a:pt x="12230" y="75260"/>
                </a:lnTo>
                <a:lnTo>
                  <a:pt x="12293" y="75031"/>
                </a:lnTo>
                <a:lnTo>
                  <a:pt x="12319" y="74904"/>
                </a:lnTo>
                <a:lnTo>
                  <a:pt x="12192" y="74904"/>
                </a:lnTo>
                <a:lnTo>
                  <a:pt x="11950" y="74129"/>
                </a:lnTo>
                <a:lnTo>
                  <a:pt x="11442" y="73291"/>
                </a:lnTo>
                <a:lnTo>
                  <a:pt x="11607" y="73291"/>
                </a:lnTo>
                <a:lnTo>
                  <a:pt x="10033" y="72517"/>
                </a:lnTo>
                <a:lnTo>
                  <a:pt x="8775" y="74904"/>
                </a:lnTo>
                <a:lnTo>
                  <a:pt x="8712" y="75031"/>
                </a:lnTo>
                <a:lnTo>
                  <a:pt x="9042" y="75031"/>
                </a:lnTo>
                <a:lnTo>
                  <a:pt x="4711" y="76720"/>
                </a:lnTo>
                <a:lnTo>
                  <a:pt x="6946" y="74828"/>
                </a:lnTo>
                <a:lnTo>
                  <a:pt x="3251" y="76009"/>
                </a:lnTo>
                <a:lnTo>
                  <a:pt x="457" y="78117"/>
                </a:lnTo>
                <a:lnTo>
                  <a:pt x="0" y="82537"/>
                </a:lnTo>
                <a:lnTo>
                  <a:pt x="2844" y="80492"/>
                </a:lnTo>
                <a:lnTo>
                  <a:pt x="3835" y="78143"/>
                </a:lnTo>
                <a:lnTo>
                  <a:pt x="6172" y="81775"/>
                </a:lnTo>
                <a:lnTo>
                  <a:pt x="9245" y="82016"/>
                </a:lnTo>
                <a:lnTo>
                  <a:pt x="8255" y="78206"/>
                </a:lnTo>
                <a:lnTo>
                  <a:pt x="10795" y="77914"/>
                </a:lnTo>
                <a:lnTo>
                  <a:pt x="10998" y="79756"/>
                </a:lnTo>
                <a:lnTo>
                  <a:pt x="11061" y="80391"/>
                </a:lnTo>
                <a:lnTo>
                  <a:pt x="10591" y="80606"/>
                </a:lnTo>
                <a:lnTo>
                  <a:pt x="11099" y="80606"/>
                </a:lnTo>
                <a:lnTo>
                  <a:pt x="11226" y="80606"/>
                </a:lnTo>
                <a:lnTo>
                  <a:pt x="13119" y="81775"/>
                </a:lnTo>
                <a:lnTo>
                  <a:pt x="14325" y="79946"/>
                </a:lnTo>
                <a:lnTo>
                  <a:pt x="16205" y="77914"/>
                </a:lnTo>
                <a:lnTo>
                  <a:pt x="18529" y="75387"/>
                </a:lnTo>
                <a:close/>
              </a:path>
              <a:path w="401954" h="194945">
                <a:moveTo>
                  <a:pt x="27343" y="79514"/>
                </a:moveTo>
                <a:lnTo>
                  <a:pt x="27190" y="79006"/>
                </a:lnTo>
                <a:lnTo>
                  <a:pt x="27076" y="80213"/>
                </a:lnTo>
                <a:lnTo>
                  <a:pt x="27343" y="79514"/>
                </a:lnTo>
                <a:close/>
              </a:path>
              <a:path w="401954" h="194945">
                <a:moveTo>
                  <a:pt x="27940" y="81000"/>
                </a:moveTo>
                <a:lnTo>
                  <a:pt x="27381" y="79514"/>
                </a:lnTo>
                <a:lnTo>
                  <a:pt x="27152" y="80213"/>
                </a:lnTo>
                <a:lnTo>
                  <a:pt x="27063" y="80403"/>
                </a:lnTo>
                <a:lnTo>
                  <a:pt x="27000" y="81000"/>
                </a:lnTo>
                <a:lnTo>
                  <a:pt x="27940" y="81000"/>
                </a:lnTo>
                <a:close/>
              </a:path>
              <a:path w="401954" h="194945">
                <a:moveTo>
                  <a:pt x="28486" y="81305"/>
                </a:moveTo>
                <a:lnTo>
                  <a:pt x="28054" y="81305"/>
                </a:lnTo>
                <a:lnTo>
                  <a:pt x="28257" y="81838"/>
                </a:lnTo>
                <a:lnTo>
                  <a:pt x="28486" y="81305"/>
                </a:lnTo>
                <a:close/>
              </a:path>
              <a:path w="401954" h="194945">
                <a:moveTo>
                  <a:pt x="31648" y="77914"/>
                </a:moveTo>
                <a:lnTo>
                  <a:pt x="27774" y="77914"/>
                </a:lnTo>
                <a:lnTo>
                  <a:pt x="27482" y="79006"/>
                </a:lnTo>
                <a:lnTo>
                  <a:pt x="27381" y="79514"/>
                </a:lnTo>
                <a:lnTo>
                  <a:pt x="27647" y="80213"/>
                </a:lnTo>
                <a:lnTo>
                  <a:pt x="29768" y="79514"/>
                </a:lnTo>
                <a:lnTo>
                  <a:pt x="29921" y="80213"/>
                </a:lnTo>
                <a:lnTo>
                  <a:pt x="29959" y="80403"/>
                </a:lnTo>
                <a:lnTo>
                  <a:pt x="30048" y="80835"/>
                </a:lnTo>
                <a:lnTo>
                  <a:pt x="30086" y="81000"/>
                </a:lnTo>
                <a:lnTo>
                  <a:pt x="28702" y="81838"/>
                </a:lnTo>
                <a:lnTo>
                  <a:pt x="28257" y="81838"/>
                </a:lnTo>
                <a:lnTo>
                  <a:pt x="27063" y="84531"/>
                </a:lnTo>
                <a:lnTo>
                  <a:pt x="30086" y="83312"/>
                </a:lnTo>
                <a:lnTo>
                  <a:pt x="30162" y="82054"/>
                </a:lnTo>
                <a:lnTo>
                  <a:pt x="30238" y="80835"/>
                </a:lnTo>
                <a:lnTo>
                  <a:pt x="30873" y="79514"/>
                </a:lnTo>
                <a:lnTo>
                  <a:pt x="31648" y="77914"/>
                </a:lnTo>
                <a:close/>
              </a:path>
              <a:path w="401954" h="194945">
                <a:moveTo>
                  <a:pt x="43205" y="83312"/>
                </a:moveTo>
                <a:lnTo>
                  <a:pt x="42049" y="82651"/>
                </a:lnTo>
                <a:lnTo>
                  <a:pt x="42087" y="80873"/>
                </a:lnTo>
                <a:lnTo>
                  <a:pt x="41821" y="79971"/>
                </a:lnTo>
                <a:lnTo>
                  <a:pt x="41719" y="79629"/>
                </a:lnTo>
                <a:lnTo>
                  <a:pt x="36855" y="81483"/>
                </a:lnTo>
                <a:lnTo>
                  <a:pt x="41656" y="85623"/>
                </a:lnTo>
                <a:lnTo>
                  <a:pt x="41846" y="84518"/>
                </a:lnTo>
                <a:lnTo>
                  <a:pt x="42926" y="84328"/>
                </a:lnTo>
                <a:lnTo>
                  <a:pt x="43205" y="83312"/>
                </a:lnTo>
                <a:close/>
              </a:path>
              <a:path w="401954" h="194945">
                <a:moveTo>
                  <a:pt x="44030" y="75603"/>
                </a:moveTo>
                <a:lnTo>
                  <a:pt x="42456" y="73837"/>
                </a:lnTo>
                <a:lnTo>
                  <a:pt x="40881" y="73279"/>
                </a:lnTo>
                <a:lnTo>
                  <a:pt x="42545" y="78041"/>
                </a:lnTo>
                <a:lnTo>
                  <a:pt x="42443" y="77203"/>
                </a:lnTo>
                <a:lnTo>
                  <a:pt x="43243" y="76365"/>
                </a:lnTo>
                <a:lnTo>
                  <a:pt x="44030" y="75603"/>
                </a:lnTo>
                <a:close/>
              </a:path>
              <a:path w="401954" h="194945">
                <a:moveTo>
                  <a:pt x="52832" y="78041"/>
                </a:moveTo>
                <a:lnTo>
                  <a:pt x="52793" y="77914"/>
                </a:lnTo>
                <a:lnTo>
                  <a:pt x="52082" y="77914"/>
                </a:lnTo>
                <a:lnTo>
                  <a:pt x="52197" y="78041"/>
                </a:lnTo>
                <a:lnTo>
                  <a:pt x="52832" y="78041"/>
                </a:lnTo>
                <a:close/>
              </a:path>
              <a:path w="401954" h="194945">
                <a:moveTo>
                  <a:pt x="54775" y="77914"/>
                </a:moveTo>
                <a:lnTo>
                  <a:pt x="52832" y="78041"/>
                </a:lnTo>
                <a:lnTo>
                  <a:pt x="54737" y="78041"/>
                </a:lnTo>
                <a:lnTo>
                  <a:pt x="54775" y="77914"/>
                </a:lnTo>
                <a:close/>
              </a:path>
              <a:path w="401954" h="194945">
                <a:moveTo>
                  <a:pt x="54838" y="75958"/>
                </a:moveTo>
                <a:lnTo>
                  <a:pt x="53695" y="75603"/>
                </a:lnTo>
                <a:lnTo>
                  <a:pt x="52743" y="75311"/>
                </a:lnTo>
                <a:lnTo>
                  <a:pt x="50914" y="74828"/>
                </a:lnTo>
                <a:lnTo>
                  <a:pt x="50330" y="75603"/>
                </a:lnTo>
                <a:lnTo>
                  <a:pt x="50101" y="75958"/>
                </a:lnTo>
                <a:lnTo>
                  <a:pt x="49644" y="77152"/>
                </a:lnTo>
                <a:lnTo>
                  <a:pt x="48602" y="77914"/>
                </a:lnTo>
                <a:lnTo>
                  <a:pt x="52082" y="77914"/>
                </a:lnTo>
                <a:lnTo>
                  <a:pt x="51015" y="76720"/>
                </a:lnTo>
                <a:lnTo>
                  <a:pt x="51435" y="75958"/>
                </a:lnTo>
                <a:lnTo>
                  <a:pt x="51676" y="75603"/>
                </a:lnTo>
                <a:lnTo>
                  <a:pt x="52349" y="76720"/>
                </a:lnTo>
                <a:lnTo>
                  <a:pt x="52793" y="77914"/>
                </a:lnTo>
                <a:lnTo>
                  <a:pt x="54775" y="77914"/>
                </a:lnTo>
                <a:lnTo>
                  <a:pt x="54686" y="77152"/>
                </a:lnTo>
                <a:lnTo>
                  <a:pt x="54622" y="76720"/>
                </a:lnTo>
                <a:lnTo>
                  <a:pt x="54521" y="75958"/>
                </a:lnTo>
                <a:lnTo>
                  <a:pt x="54838" y="75958"/>
                </a:lnTo>
                <a:close/>
              </a:path>
              <a:path w="401954" h="194945">
                <a:moveTo>
                  <a:pt x="55638" y="90297"/>
                </a:moveTo>
                <a:lnTo>
                  <a:pt x="54775" y="88709"/>
                </a:lnTo>
                <a:lnTo>
                  <a:pt x="51523" y="89065"/>
                </a:lnTo>
                <a:lnTo>
                  <a:pt x="51600" y="92430"/>
                </a:lnTo>
                <a:lnTo>
                  <a:pt x="51498" y="92773"/>
                </a:lnTo>
                <a:lnTo>
                  <a:pt x="50888" y="92773"/>
                </a:lnTo>
                <a:lnTo>
                  <a:pt x="48602" y="93345"/>
                </a:lnTo>
                <a:lnTo>
                  <a:pt x="48018" y="95338"/>
                </a:lnTo>
                <a:lnTo>
                  <a:pt x="49695" y="95338"/>
                </a:lnTo>
                <a:lnTo>
                  <a:pt x="49377" y="97193"/>
                </a:lnTo>
                <a:lnTo>
                  <a:pt x="50914" y="97193"/>
                </a:lnTo>
                <a:lnTo>
                  <a:pt x="51003" y="99161"/>
                </a:lnTo>
                <a:lnTo>
                  <a:pt x="51054" y="101168"/>
                </a:lnTo>
                <a:lnTo>
                  <a:pt x="53225" y="101053"/>
                </a:lnTo>
                <a:lnTo>
                  <a:pt x="53975" y="97840"/>
                </a:lnTo>
                <a:lnTo>
                  <a:pt x="55041" y="95516"/>
                </a:lnTo>
                <a:lnTo>
                  <a:pt x="55448" y="93408"/>
                </a:lnTo>
                <a:lnTo>
                  <a:pt x="53771" y="94500"/>
                </a:lnTo>
                <a:lnTo>
                  <a:pt x="52971" y="96469"/>
                </a:lnTo>
                <a:lnTo>
                  <a:pt x="52019" y="96812"/>
                </a:lnTo>
                <a:lnTo>
                  <a:pt x="53086" y="94856"/>
                </a:lnTo>
                <a:lnTo>
                  <a:pt x="52057" y="93078"/>
                </a:lnTo>
                <a:lnTo>
                  <a:pt x="53467" y="94703"/>
                </a:lnTo>
                <a:lnTo>
                  <a:pt x="54597" y="92430"/>
                </a:lnTo>
                <a:lnTo>
                  <a:pt x="55473" y="93281"/>
                </a:lnTo>
                <a:lnTo>
                  <a:pt x="55448" y="93408"/>
                </a:lnTo>
                <a:lnTo>
                  <a:pt x="55613" y="92430"/>
                </a:lnTo>
                <a:lnTo>
                  <a:pt x="55638" y="90297"/>
                </a:lnTo>
                <a:close/>
              </a:path>
              <a:path w="401954" h="194945">
                <a:moveTo>
                  <a:pt x="59105" y="78854"/>
                </a:moveTo>
                <a:lnTo>
                  <a:pt x="55359" y="78041"/>
                </a:lnTo>
                <a:lnTo>
                  <a:pt x="54737" y="78041"/>
                </a:lnTo>
                <a:lnTo>
                  <a:pt x="54381" y="79209"/>
                </a:lnTo>
                <a:lnTo>
                  <a:pt x="53238" y="79209"/>
                </a:lnTo>
                <a:lnTo>
                  <a:pt x="52070" y="80505"/>
                </a:lnTo>
                <a:lnTo>
                  <a:pt x="52857" y="79438"/>
                </a:lnTo>
                <a:lnTo>
                  <a:pt x="53035" y="79209"/>
                </a:lnTo>
                <a:lnTo>
                  <a:pt x="53162" y="79209"/>
                </a:lnTo>
                <a:lnTo>
                  <a:pt x="52197" y="78041"/>
                </a:lnTo>
                <a:lnTo>
                  <a:pt x="46913" y="78041"/>
                </a:lnTo>
                <a:lnTo>
                  <a:pt x="46685" y="77914"/>
                </a:lnTo>
                <a:lnTo>
                  <a:pt x="48602" y="77914"/>
                </a:lnTo>
                <a:lnTo>
                  <a:pt x="49314" y="75958"/>
                </a:lnTo>
                <a:lnTo>
                  <a:pt x="49225" y="74396"/>
                </a:lnTo>
                <a:lnTo>
                  <a:pt x="49174" y="73621"/>
                </a:lnTo>
                <a:lnTo>
                  <a:pt x="49352" y="73621"/>
                </a:lnTo>
                <a:lnTo>
                  <a:pt x="47053" y="72517"/>
                </a:lnTo>
                <a:lnTo>
                  <a:pt x="46621" y="73621"/>
                </a:lnTo>
                <a:lnTo>
                  <a:pt x="45847" y="74396"/>
                </a:lnTo>
                <a:lnTo>
                  <a:pt x="44742" y="74828"/>
                </a:lnTo>
                <a:lnTo>
                  <a:pt x="45504" y="77241"/>
                </a:lnTo>
                <a:lnTo>
                  <a:pt x="43967" y="76365"/>
                </a:lnTo>
                <a:lnTo>
                  <a:pt x="43789" y="77203"/>
                </a:lnTo>
                <a:lnTo>
                  <a:pt x="42633" y="78282"/>
                </a:lnTo>
                <a:lnTo>
                  <a:pt x="42938" y="79159"/>
                </a:lnTo>
                <a:lnTo>
                  <a:pt x="41719" y="79629"/>
                </a:lnTo>
                <a:lnTo>
                  <a:pt x="42494" y="79629"/>
                </a:lnTo>
                <a:lnTo>
                  <a:pt x="44119" y="79971"/>
                </a:lnTo>
                <a:lnTo>
                  <a:pt x="43116" y="82016"/>
                </a:lnTo>
                <a:lnTo>
                  <a:pt x="43967" y="82537"/>
                </a:lnTo>
                <a:lnTo>
                  <a:pt x="46012" y="80873"/>
                </a:lnTo>
                <a:lnTo>
                  <a:pt x="46329" y="79870"/>
                </a:lnTo>
                <a:lnTo>
                  <a:pt x="46532" y="80479"/>
                </a:lnTo>
                <a:lnTo>
                  <a:pt x="46609" y="80746"/>
                </a:lnTo>
                <a:lnTo>
                  <a:pt x="51333" y="79438"/>
                </a:lnTo>
                <a:lnTo>
                  <a:pt x="51625" y="80479"/>
                </a:lnTo>
                <a:lnTo>
                  <a:pt x="51689" y="80746"/>
                </a:lnTo>
                <a:lnTo>
                  <a:pt x="51765" y="81000"/>
                </a:lnTo>
                <a:lnTo>
                  <a:pt x="51866" y="80797"/>
                </a:lnTo>
                <a:lnTo>
                  <a:pt x="51892" y="81457"/>
                </a:lnTo>
                <a:lnTo>
                  <a:pt x="53238" y="86436"/>
                </a:lnTo>
                <a:lnTo>
                  <a:pt x="54292" y="86436"/>
                </a:lnTo>
                <a:lnTo>
                  <a:pt x="55537" y="85623"/>
                </a:lnTo>
                <a:lnTo>
                  <a:pt x="54076" y="87083"/>
                </a:lnTo>
                <a:lnTo>
                  <a:pt x="55448" y="89636"/>
                </a:lnTo>
                <a:lnTo>
                  <a:pt x="57086" y="90258"/>
                </a:lnTo>
                <a:lnTo>
                  <a:pt x="57429" y="87083"/>
                </a:lnTo>
                <a:lnTo>
                  <a:pt x="57543" y="86436"/>
                </a:lnTo>
                <a:lnTo>
                  <a:pt x="57746" y="85623"/>
                </a:lnTo>
                <a:lnTo>
                  <a:pt x="57924" y="84848"/>
                </a:lnTo>
                <a:lnTo>
                  <a:pt x="58750" y="81457"/>
                </a:lnTo>
                <a:lnTo>
                  <a:pt x="57658" y="82537"/>
                </a:lnTo>
                <a:lnTo>
                  <a:pt x="55537" y="84848"/>
                </a:lnTo>
                <a:lnTo>
                  <a:pt x="57175" y="82677"/>
                </a:lnTo>
                <a:lnTo>
                  <a:pt x="57251" y="82537"/>
                </a:lnTo>
                <a:lnTo>
                  <a:pt x="57797" y="81457"/>
                </a:lnTo>
                <a:lnTo>
                  <a:pt x="55537" y="82537"/>
                </a:lnTo>
                <a:lnTo>
                  <a:pt x="55549" y="80479"/>
                </a:lnTo>
                <a:lnTo>
                  <a:pt x="57785" y="81457"/>
                </a:lnTo>
                <a:lnTo>
                  <a:pt x="58813" y="79438"/>
                </a:lnTo>
                <a:lnTo>
                  <a:pt x="58928" y="79209"/>
                </a:lnTo>
                <a:lnTo>
                  <a:pt x="59105" y="78854"/>
                </a:lnTo>
                <a:close/>
              </a:path>
              <a:path w="401954" h="194945">
                <a:moveTo>
                  <a:pt x="88709" y="32397"/>
                </a:moveTo>
                <a:lnTo>
                  <a:pt x="86436" y="31330"/>
                </a:lnTo>
                <a:lnTo>
                  <a:pt x="85585" y="28841"/>
                </a:lnTo>
                <a:lnTo>
                  <a:pt x="83312" y="27774"/>
                </a:lnTo>
                <a:lnTo>
                  <a:pt x="81445" y="31115"/>
                </a:lnTo>
                <a:lnTo>
                  <a:pt x="83223" y="34531"/>
                </a:lnTo>
                <a:lnTo>
                  <a:pt x="82219" y="34531"/>
                </a:lnTo>
                <a:lnTo>
                  <a:pt x="82016" y="33439"/>
                </a:lnTo>
                <a:lnTo>
                  <a:pt x="81000" y="33172"/>
                </a:lnTo>
                <a:lnTo>
                  <a:pt x="81445" y="35648"/>
                </a:lnTo>
                <a:lnTo>
                  <a:pt x="81508" y="36004"/>
                </a:lnTo>
                <a:lnTo>
                  <a:pt x="83845" y="37020"/>
                </a:lnTo>
                <a:lnTo>
                  <a:pt x="85623" y="38569"/>
                </a:lnTo>
                <a:lnTo>
                  <a:pt x="85725" y="37020"/>
                </a:lnTo>
                <a:lnTo>
                  <a:pt x="85801" y="35648"/>
                </a:lnTo>
                <a:lnTo>
                  <a:pt x="88049" y="34823"/>
                </a:lnTo>
                <a:lnTo>
                  <a:pt x="88709" y="32397"/>
                </a:lnTo>
                <a:close/>
              </a:path>
              <a:path w="401954" h="194945">
                <a:moveTo>
                  <a:pt x="89141" y="48933"/>
                </a:moveTo>
                <a:lnTo>
                  <a:pt x="89001" y="48933"/>
                </a:lnTo>
                <a:lnTo>
                  <a:pt x="88607" y="49606"/>
                </a:lnTo>
                <a:lnTo>
                  <a:pt x="89141" y="48933"/>
                </a:lnTo>
                <a:close/>
              </a:path>
              <a:path w="401954" h="194945">
                <a:moveTo>
                  <a:pt x="93345" y="24676"/>
                </a:moveTo>
                <a:lnTo>
                  <a:pt x="91973" y="23228"/>
                </a:lnTo>
                <a:lnTo>
                  <a:pt x="91262" y="21107"/>
                </a:lnTo>
                <a:lnTo>
                  <a:pt x="89484" y="20053"/>
                </a:lnTo>
                <a:lnTo>
                  <a:pt x="88353" y="22263"/>
                </a:lnTo>
                <a:lnTo>
                  <a:pt x="86652" y="23901"/>
                </a:lnTo>
                <a:lnTo>
                  <a:pt x="84861" y="25450"/>
                </a:lnTo>
                <a:lnTo>
                  <a:pt x="85661" y="28244"/>
                </a:lnTo>
                <a:lnTo>
                  <a:pt x="87274" y="30238"/>
                </a:lnTo>
                <a:lnTo>
                  <a:pt x="89484" y="31623"/>
                </a:lnTo>
                <a:lnTo>
                  <a:pt x="90335" y="28867"/>
                </a:lnTo>
                <a:lnTo>
                  <a:pt x="92773" y="27698"/>
                </a:lnTo>
                <a:lnTo>
                  <a:pt x="93345" y="24676"/>
                </a:lnTo>
                <a:close/>
              </a:path>
              <a:path w="401954" h="194945">
                <a:moveTo>
                  <a:pt x="95110" y="52628"/>
                </a:moveTo>
                <a:lnTo>
                  <a:pt x="95034" y="51676"/>
                </a:lnTo>
                <a:lnTo>
                  <a:pt x="91033" y="51676"/>
                </a:lnTo>
                <a:lnTo>
                  <a:pt x="90182" y="51676"/>
                </a:lnTo>
                <a:lnTo>
                  <a:pt x="88722" y="51676"/>
                </a:lnTo>
                <a:lnTo>
                  <a:pt x="90347" y="52628"/>
                </a:lnTo>
                <a:lnTo>
                  <a:pt x="91732" y="53809"/>
                </a:lnTo>
                <a:lnTo>
                  <a:pt x="93345" y="54762"/>
                </a:lnTo>
                <a:lnTo>
                  <a:pt x="93256" y="53809"/>
                </a:lnTo>
                <a:lnTo>
                  <a:pt x="93154" y="52628"/>
                </a:lnTo>
                <a:lnTo>
                  <a:pt x="95110" y="52628"/>
                </a:lnTo>
                <a:close/>
              </a:path>
              <a:path w="401954" h="194945">
                <a:moveTo>
                  <a:pt x="98742" y="45516"/>
                </a:moveTo>
                <a:lnTo>
                  <a:pt x="98234" y="42684"/>
                </a:lnTo>
                <a:lnTo>
                  <a:pt x="95897" y="41668"/>
                </a:lnTo>
                <a:lnTo>
                  <a:pt x="94107" y="40119"/>
                </a:lnTo>
                <a:lnTo>
                  <a:pt x="93205" y="41275"/>
                </a:lnTo>
                <a:lnTo>
                  <a:pt x="93154" y="43268"/>
                </a:lnTo>
                <a:lnTo>
                  <a:pt x="91795" y="43967"/>
                </a:lnTo>
                <a:lnTo>
                  <a:pt x="92468" y="46393"/>
                </a:lnTo>
                <a:lnTo>
                  <a:pt x="92544" y="46520"/>
                </a:lnTo>
                <a:lnTo>
                  <a:pt x="91033" y="46278"/>
                </a:lnTo>
                <a:lnTo>
                  <a:pt x="89141" y="48933"/>
                </a:lnTo>
                <a:lnTo>
                  <a:pt x="90043" y="50241"/>
                </a:lnTo>
                <a:lnTo>
                  <a:pt x="95275" y="50241"/>
                </a:lnTo>
                <a:lnTo>
                  <a:pt x="92862" y="49606"/>
                </a:lnTo>
                <a:lnTo>
                  <a:pt x="93154" y="47421"/>
                </a:lnTo>
                <a:lnTo>
                  <a:pt x="93713" y="48234"/>
                </a:lnTo>
                <a:lnTo>
                  <a:pt x="95656" y="49377"/>
                </a:lnTo>
                <a:lnTo>
                  <a:pt x="93091" y="45631"/>
                </a:lnTo>
                <a:lnTo>
                  <a:pt x="95681" y="46863"/>
                </a:lnTo>
                <a:lnTo>
                  <a:pt x="98742" y="45516"/>
                </a:lnTo>
                <a:close/>
              </a:path>
              <a:path w="401954" h="194945">
                <a:moveTo>
                  <a:pt x="103974" y="11150"/>
                </a:moveTo>
                <a:lnTo>
                  <a:pt x="103314" y="9486"/>
                </a:lnTo>
                <a:lnTo>
                  <a:pt x="103225" y="9258"/>
                </a:lnTo>
                <a:lnTo>
                  <a:pt x="101676" y="7505"/>
                </a:lnTo>
                <a:lnTo>
                  <a:pt x="100698" y="6883"/>
                </a:lnTo>
                <a:lnTo>
                  <a:pt x="99517" y="6172"/>
                </a:lnTo>
                <a:lnTo>
                  <a:pt x="98259" y="8521"/>
                </a:lnTo>
                <a:lnTo>
                  <a:pt x="96723" y="9093"/>
                </a:lnTo>
                <a:lnTo>
                  <a:pt x="97599" y="6883"/>
                </a:lnTo>
                <a:lnTo>
                  <a:pt x="98742" y="4622"/>
                </a:lnTo>
                <a:lnTo>
                  <a:pt x="97167" y="3111"/>
                </a:lnTo>
                <a:lnTo>
                  <a:pt x="97129" y="63"/>
                </a:lnTo>
                <a:lnTo>
                  <a:pt x="94068" y="63"/>
                </a:lnTo>
                <a:lnTo>
                  <a:pt x="91630" y="2654"/>
                </a:lnTo>
                <a:lnTo>
                  <a:pt x="94373" y="6642"/>
                </a:lnTo>
                <a:lnTo>
                  <a:pt x="92570" y="9258"/>
                </a:lnTo>
                <a:lnTo>
                  <a:pt x="91859" y="7747"/>
                </a:lnTo>
                <a:lnTo>
                  <a:pt x="91744" y="7505"/>
                </a:lnTo>
                <a:lnTo>
                  <a:pt x="90817" y="5854"/>
                </a:lnTo>
                <a:lnTo>
                  <a:pt x="89484" y="4622"/>
                </a:lnTo>
                <a:lnTo>
                  <a:pt x="88569" y="7505"/>
                </a:lnTo>
                <a:lnTo>
                  <a:pt x="88493" y="7747"/>
                </a:lnTo>
                <a:lnTo>
                  <a:pt x="85509" y="8877"/>
                </a:lnTo>
                <a:lnTo>
                  <a:pt x="84861" y="12331"/>
                </a:lnTo>
                <a:lnTo>
                  <a:pt x="86855" y="14224"/>
                </a:lnTo>
                <a:lnTo>
                  <a:pt x="88112" y="16802"/>
                </a:lnTo>
                <a:lnTo>
                  <a:pt x="90258" y="18503"/>
                </a:lnTo>
                <a:lnTo>
                  <a:pt x="90436" y="17741"/>
                </a:lnTo>
                <a:lnTo>
                  <a:pt x="90525" y="17335"/>
                </a:lnTo>
                <a:lnTo>
                  <a:pt x="90639" y="16802"/>
                </a:lnTo>
                <a:lnTo>
                  <a:pt x="90703" y="16522"/>
                </a:lnTo>
                <a:lnTo>
                  <a:pt x="91351" y="15519"/>
                </a:lnTo>
                <a:lnTo>
                  <a:pt x="91719" y="14998"/>
                </a:lnTo>
                <a:lnTo>
                  <a:pt x="92608" y="14363"/>
                </a:lnTo>
                <a:lnTo>
                  <a:pt x="93345" y="13881"/>
                </a:lnTo>
                <a:lnTo>
                  <a:pt x="93345" y="10020"/>
                </a:lnTo>
                <a:lnTo>
                  <a:pt x="95199" y="11150"/>
                </a:lnTo>
                <a:lnTo>
                  <a:pt x="95910" y="11150"/>
                </a:lnTo>
                <a:lnTo>
                  <a:pt x="103974" y="11150"/>
                </a:lnTo>
                <a:close/>
              </a:path>
              <a:path w="401954" h="194945">
                <a:moveTo>
                  <a:pt x="104140" y="11569"/>
                </a:moveTo>
                <a:lnTo>
                  <a:pt x="95897" y="11569"/>
                </a:lnTo>
                <a:lnTo>
                  <a:pt x="95745" y="11569"/>
                </a:lnTo>
                <a:lnTo>
                  <a:pt x="95084" y="11569"/>
                </a:lnTo>
                <a:lnTo>
                  <a:pt x="94881" y="12331"/>
                </a:lnTo>
                <a:lnTo>
                  <a:pt x="95885" y="14224"/>
                </a:lnTo>
                <a:lnTo>
                  <a:pt x="95948" y="14363"/>
                </a:lnTo>
                <a:lnTo>
                  <a:pt x="98399" y="14998"/>
                </a:lnTo>
                <a:lnTo>
                  <a:pt x="98475" y="15519"/>
                </a:lnTo>
                <a:lnTo>
                  <a:pt x="98590" y="16522"/>
                </a:lnTo>
                <a:lnTo>
                  <a:pt x="98628" y="16802"/>
                </a:lnTo>
                <a:lnTo>
                  <a:pt x="98742" y="17741"/>
                </a:lnTo>
                <a:lnTo>
                  <a:pt x="96583" y="15519"/>
                </a:lnTo>
                <a:lnTo>
                  <a:pt x="93510" y="14224"/>
                </a:lnTo>
                <a:lnTo>
                  <a:pt x="93497" y="13881"/>
                </a:lnTo>
                <a:lnTo>
                  <a:pt x="93395" y="17335"/>
                </a:lnTo>
                <a:lnTo>
                  <a:pt x="91859" y="17741"/>
                </a:lnTo>
                <a:lnTo>
                  <a:pt x="93256" y="20637"/>
                </a:lnTo>
                <a:lnTo>
                  <a:pt x="93345" y="20828"/>
                </a:lnTo>
                <a:lnTo>
                  <a:pt x="92240" y="20637"/>
                </a:lnTo>
                <a:lnTo>
                  <a:pt x="92036" y="19558"/>
                </a:lnTo>
                <a:lnTo>
                  <a:pt x="91033" y="19278"/>
                </a:lnTo>
                <a:lnTo>
                  <a:pt x="91655" y="21475"/>
                </a:lnTo>
                <a:lnTo>
                  <a:pt x="92773" y="23202"/>
                </a:lnTo>
                <a:lnTo>
                  <a:pt x="94881" y="23914"/>
                </a:lnTo>
                <a:lnTo>
                  <a:pt x="96088" y="20828"/>
                </a:lnTo>
                <a:lnTo>
                  <a:pt x="96901" y="18719"/>
                </a:lnTo>
                <a:lnTo>
                  <a:pt x="99136" y="17741"/>
                </a:lnTo>
                <a:lnTo>
                  <a:pt x="101904" y="16522"/>
                </a:lnTo>
                <a:lnTo>
                  <a:pt x="104140" y="11569"/>
                </a:lnTo>
                <a:close/>
              </a:path>
              <a:path w="401954" h="194945">
                <a:moveTo>
                  <a:pt x="108419" y="19050"/>
                </a:moveTo>
                <a:lnTo>
                  <a:pt x="106464" y="13881"/>
                </a:lnTo>
                <a:lnTo>
                  <a:pt x="103136" y="13893"/>
                </a:lnTo>
                <a:lnTo>
                  <a:pt x="103619" y="17729"/>
                </a:lnTo>
                <a:lnTo>
                  <a:pt x="100291" y="17741"/>
                </a:lnTo>
                <a:lnTo>
                  <a:pt x="103060" y="22301"/>
                </a:lnTo>
                <a:lnTo>
                  <a:pt x="106540" y="22301"/>
                </a:lnTo>
                <a:lnTo>
                  <a:pt x="108419" y="19050"/>
                </a:lnTo>
                <a:close/>
              </a:path>
              <a:path w="401954" h="194945">
                <a:moveTo>
                  <a:pt x="110312" y="41656"/>
                </a:moveTo>
                <a:lnTo>
                  <a:pt x="106565" y="37045"/>
                </a:lnTo>
                <a:lnTo>
                  <a:pt x="103517" y="36245"/>
                </a:lnTo>
                <a:lnTo>
                  <a:pt x="99517" y="31623"/>
                </a:lnTo>
                <a:lnTo>
                  <a:pt x="99009" y="33693"/>
                </a:lnTo>
                <a:lnTo>
                  <a:pt x="97307" y="34556"/>
                </a:lnTo>
                <a:lnTo>
                  <a:pt x="96431" y="36245"/>
                </a:lnTo>
                <a:lnTo>
                  <a:pt x="102831" y="36283"/>
                </a:lnTo>
                <a:lnTo>
                  <a:pt x="105575" y="39966"/>
                </a:lnTo>
                <a:lnTo>
                  <a:pt x="110312" y="41656"/>
                </a:lnTo>
                <a:close/>
              </a:path>
              <a:path w="401954" h="194945">
                <a:moveTo>
                  <a:pt x="112991" y="37465"/>
                </a:moveTo>
                <a:lnTo>
                  <a:pt x="111696" y="32677"/>
                </a:lnTo>
                <a:lnTo>
                  <a:pt x="110324" y="30848"/>
                </a:lnTo>
                <a:lnTo>
                  <a:pt x="109270" y="31965"/>
                </a:lnTo>
                <a:lnTo>
                  <a:pt x="109550" y="29311"/>
                </a:lnTo>
                <a:lnTo>
                  <a:pt x="107188" y="28587"/>
                </a:lnTo>
                <a:lnTo>
                  <a:pt x="107124" y="25552"/>
                </a:lnTo>
                <a:lnTo>
                  <a:pt x="104140" y="25450"/>
                </a:lnTo>
                <a:lnTo>
                  <a:pt x="103949" y="25679"/>
                </a:lnTo>
                <a:lnTo>
                  <a:pt x="104140" y="23914"/>
                </a:lnTo>
                <a:lnTo>
                  <a:pt x="102120" y="22860"/>
                </a:lnTo>
                <a:lnTo>
                  <a:pt x="101219" y="20662"/>
                </a:lnTo>
                <a:lnTo>
                  <a:pt x="98742" y="20053"/>
                </a:lnTo>
                <a:lnTo>
                  <a:pt x="97764" y="21640"/>
                </a:lnTo>
                <a:lnTo>
                  <a:pt x="97510" y="23964"/>
                </a:lnTo>
                <a:lnTo>
                  <a:pt x="94894" y="23914"/>
                </a:lnTo>
                <a:lnTo>
                  <a:pt x="95313" y="26416"/>
                </a:lnTo>
                <a:lnTo>
                  <a:pt x="93357" y="26225"/>
                </a:lnTo>
                <a:lnTo>
                  <a:pt x="93243" y="26631"/>
                </a:lnTo>
                <a:lnTo>
                  <a:pt x="93243" y="34518"/>
                </a:lnTo>
                <a:lnTo>
                  <a:pt x="93243" y="34709"/>
                </a:lnTo>
                <a:lnTo>
                  <a:pt x="91313" y="34277"/>
                </a:lnTo>
                <a:lnTo>
                  <a:pt x="89700" y="33934"/>
                </a:lnTo>
                <a:lnTo>
                  <a:pt x="90487" y="33934"/>
                </a:lnTo>
                <a:lnTo>
                  <a:pt x="92011" y="32385"/>
                </a:lnTo>
                <a:lnTo>
                  <a:pt x="93243" y="34518"/>
                </a:lnTo>
                <a:lnTo>
                  <a:pt x="93243" y="26631"/>
                </a:lnTo>
                <a:lnTo>
                  <a:pt x="92456" y="29362"/>
                </a:lnTo>
                <a:lnTo>
                  <a:pt x="92379" y="29641"/>
                </a:lnTo>
                <a:lnTo>
                  <a:pt x="91706" y="30848"/>
                </a:lnTo>
                <a:lnTo>
                  <a:pt x="91605" y="31026"/>
                </a:lnTo>
                <a:lnTo>
                  <a:pt x="91490" y="31242"/>
                </a:lnTo>
                <a:lnTo>
                  <a:pt x="91236" y="31026"/>
                </a:lnTo>
                <a:lnTo>
                  <a:pt x="91033" y="30848"/>
                </a:lnTo>
                <a:lnTo>
                  <a:pt x="88480" y="33934"/>
                </a:lnTo>
                <a:lnTo>
                  <a:pt x="88722" y="33934"/>
                </a:lnTo>
                <a:lnTo>
                  <a:pt x="88722" y="36576"/>
                </a:lnTo>
                <a:lnTo>
                  <a:pt x="86207" y="36576"/>
                </a:lnTo>
                <a:lnTo>
                  <a:pt x="86296" y="37795"/>
                </a:lnTo>
                <a:lnTo>
                  <a:pt x="86410" y="39331"/>
                </a:lnTo>
                <a:lnTo>
                  <a:pt x="87871" y="40957"/>
                </a:lnTo>
                <a:lnTo>
                  <a:pt x="88442" y="43192"/>
                </a:lnTo>
                <a:lnTo>
                  <a:pt x="88506" y="43408"/>
                </a:lnTo>
                <a:lnTo>
                  <a:pt x="91808" y="43192"/>
                </a:lnTo>
                <a:lnTo>
                  <a:pt x="92824" y="37795"/>
                </a:lnTo>
                <a:lnTo>
                  <a:pt x="93357" y="37795"/>
                </a:lnTo>
                <a:lnTo>
                  <a:pt x="93357" y="37350"/>
                </a:lnTo>
                <a:lnTo>
                  <a:pt x="92900" y="37719"/>
                </a:lnTo>
                <a:lnTo>
                  <a:pt x="90957" y="37350"/>
                </a:lnTo>
                <a:lnTo>
                  <a:pt x="91236" y="34874"/>
                </a:lnTo>
                <a:lnTo>
                  <a:pt x="91287" y="34518"/>
                </a:lnTo>
                <a:lnTo>
                  <a:pt x="93243" y="34772"/>
                </a:lnTo>
                <a:lnTo>
                  <a:pt x="93357" y="37350"/>
                </a:lnTo>
                <a:lnTo>
                  <a:pt x="96354" y="34874"/>
                </a:lnTo>
                <a:lnTo>
                  <a:pt x="98653" y="31026"/>
                </a:lnTo>
                <a:lnTo>
                  <a:pt x="98755" y="30848"/>
                </a:lnTo>
                <a:lnTo>
                  <a:pt x="96901" y="29362"/>
                </a:lnTo>
                <a:lnTo>
                  <a:pt x="96520" y="27279"/>
                </a:lnTo>
                <a:lnTo>
                  <a:pt x="98285" y="27724"/>
                </a:lnTo>
                <a:lnTo>
                  <a:pt x="99517" y="30086"/>
                </a:lnTo>
                <a:lnTo>
                  <a:pt x="100495" y="27470"/>
                </a:lnTo>
                <a:lnTo>
                  <a:pt x="102628" y="27279"/>
                </a:lnTo>
                <a:lnTo>
                  <a:pt x="101498" y="28651"/>
                </a:lnTo>
                <a:lnTo>
                  <a:pt x="102463" y="31457"/>
                </a:lnTo>
                <a:lnTo>
                  <a:pt x="105689" y="35483"/>
                </a:lnTo>
                <a:lnTo>
                  <a:pt x="106159" y="32600"/>
                </a:lnTo>
                <a:lnTo>
                  <a:pt x="108915" y="32385"/>
                </a:lnTo>
                <a:lnTo>
                  <a:pt x="108229" y="34429"/>
                </a:lnTo>
                <a:lnTo>
                  <a:pt x="106464" y="35483"/>
                </a:lnTo>
                <a:lnTo>
                  <a:pt x="107429" y="37604"/>
                </a:lnTo>
                <a:lnTo>
                  <a:pt x="108889" y="39230"/>
                </a:lnTo>
                <a:lnTo>
                  <a:pt x="111861" y="39344"/>
                </a:lnTo>
                <a:lnTo>
                  <a:pt x="112991" y="37465"/>
                </a:lnTo>
                <a:close/>
              </a:path>
              <a:path w="401954" h="194945">
                <a:moveTo>
                  <a:pt x="124206" y="57848"/>
                </a:moveTo>
                <a:lnTo>
                  <a:pt x="123761" y="54698"/>
                </a:lnTo>
                <a:lnTo>
                  <a:pt x="120650" y="54203"/>
                </a:lnTo>
                <a:lnTo>
                  <a:pt x="120345" y="50914"/>
                </a:lnTo>
                <a:lnTo>
                  <a:pt x="122821" y="50228"/>
                </a:lnTo>
                <a:lnTo>
                  <a:pt x="121945" y="52908"/>
                </a:lnTo>
                <a:lnTo>
                  <a:pt x="123431" y="53225"/>
                </a:lnTo>
                <a:lnTo>
                  <a:pt x="122821" y="45872"/>
                </a:lnTo>
                <a:lnTo>
                  <a:pt x="122364" y="38341"/>
                </a:lnTo>
                <a:lnTo>
                  <a:pt x="116484" y="36258"/>
                </a:lnTo>
                <a:lnTo>
                  <a:pt x="114846" y="43307"/>
                </a:lnTo>
                <a:lnTo>
                  <a:pt x="120091" y="47548"/>
                </a:lnTo>
                <a:lnTo>
                  <a:pt x="119570" y="50914"/>
                </a:lnTo>
                <a:lnTo>
                  <a:pt x="115785" y="50050"/>
                </a:lnTo>
                <a:lnTo>
                  <a:pt x="112242" y="44881"/>
                </a:lnTo>
                <a:lnTo>
                  <a:pt x="108000" y="47053"/>
                </a:lnTo>
                <a:lnTo>
                  <a:pt x="112623" y="51435"/>
                </a:lnTo>
                <a:lnTo>
                  <a:pt x="116586" y="56476"/>
                </a:lnTo>
                <a:lnTo>
                  <a:pt x="124206" y="57848"/>
                </a:lnTo>
                <a:close/>
              </a:path>
              <a:path w="401954" h="194945">
                <a:moveTo>
                  <a:pt x="157378" y="47053"/>
                </a:moveTo>
                <a:lnTo>
                  <a:pt x="150558" y="46164"/>
                </a:lnTo>
                <a:lnTo>
                  <a:pt x="144233" y="49834"/>
                </a:lnTo>
                <a:lnTo>
                  <a:pt x="144259" y="53225"/>
                </a:lnTo>
                <a:lnTo>
                  <a:pt x="149326" y="51866"/>
                </a:lnTo>
                <a:lnTo>
                  <a:pt x="155625" y="51739"/>
                </a:lnTo>
                <a:lnTo>
                  <a:pt x="157378" y="47053"/>
                </a:lnTo>
                <a:close/>
              </a:path>
              <a:path w="401954" h="194945">
                <a:moveTo>
                  <a:pt x="158915" y="11569"/>
                </a:moveTo>
                <a:lnTo>
                  <a:pt x="157378" y="10020"/>
                </a:lnTo>
                <a:lnTo>
                  <a:pt x="156667" y="7645"/>
                </a:lnTo>
                <a:lnTo>
                  <a:pt x="154292" y="6934"/>
                </a:lnTo>
                <a:lnTo>
                  <a:pt x="153250" y="6184"/>
                </a:lnTo>
                <a:lnTo>
                  <a:pt x="150393" y="10198"/>
                </a:lnTo>
                <a:lnTo>
                  <a:pt x="149656" y="12331"/>
                </a:lnTo>
                <a:lnTo>
                  <a:pt x="152374" y="13220"/>
                </a:lnTo>
                <a:lnTo>
                  <a:pt x="152488" y="16713"/>
                </a:lnTo>
                <a:lnTo>
                  <a:pt x="155067" y="17729"/>
                </a:lnTo>
                <a:lnTo>
                  <a:pt x="156222" y="15557"/>
                </a:lnTo>
                <a:lnTo>
                  <a:pt x="158457" y="14452"/>
                </a:lnTo>
                <a:lnTo>
                  <a:pt x="158915" y="11569"/>
                </a:lnTo>
                <a:close/>
              </a:path>
              <a:path w="401954" h="194945">
                <a:moveTo>
                  <a:pt x="161239" y="57848"/>
                </a:moveTo>
                <a:lnTo>
                  <a:pt x="160362" y="55130"/>
                </a:lnTo>
                <a:lnTo>
                  <a:pt x="159550" y="52349"/>
                </a:lnTo>
                <a:lnTo>
                  <a:pt x="157378" y="50901"/>
                </a:lnTo>
                <a:lnTo>
                  <a:pt x="156502" y="52603"/>
                </a:lnTo>
                <a:lnTo>
                  <a:pt x="154800" y="53467"/>
                </a:lnTo>
                <a:lnTo>
                  <a:pt x="154292" y="55537"/>
                </a:lnTo>
                <a:lnTo>
                  <a:pt x="156514" y="56451"/>
                </a:lnTo>
                <a:lnTo>
                  <a:pt x="158394" y="57150"/>
                </a:lnTo>
                <a:lnTo>
                  <a:pt x="160464" y="56311"/>
                </a:lnTo>
                <a:lnTo>
                  <a:pt x="160642" y="56908"/>
                </a:lnTo>
                <a:lnTo>
                  <a:pt x="160489" y="57823"/>
                </a:lnTo>
                <a:lnTo>
                  <a:pt x="161239" y="57848"/>
                </a:lnTo>
                <a:close/>
              </a:path>
              <a:path w="401954" h="194945">
                <a:moveTo>
                  <a:pt x="162331" y="45910"/>
                </a:moveTo>
                <a:lnTo>
                  <a:pt x="161632" y="42252"/>
                </a:lnTo>
                <a:lnTo>
                  <a:pt x="158610" y="41376"/>
                </a:lnTo>
                <a:lnTo>
                  <a:pt x="155841" y="46278"/>
                </a:lnTo>
                <a:lnTo>
                  <a:pt x="160121" y="45618"/>
                </a:lnTo>
                <a:lnTo>
                  <a:pt x="159791" y="47129"/>
                </a:lnTo>
                <a:lnTo>
                  <a:pt x="158153" y="49364"/>
                </a:lnTo>
                <a:lnTo>
                  <a:pt x="162331" y="45910"/>
                </a:lnTo>
                <a:close/>
              </a:path>
              <a:path w="401954" h="194945">
                <a:moveTo>
                  <a:pt x="163233" y="30073"/>
                </a:moveTo>
                <a:lnTo>
                  <a:pt x="163131" y="29883"/>
                </a:lnTo>
                <a:lnTo>
                  <a:pt x="156527" y="29883"/>
                </a:lnTo>
                <a:lnTo>
                  <a:pt x="156451" y="30073"/>
                </a:lnTo>
                <a:lnTo>
                  <a:pt x="163233" y="30073"/>
                </a:lnTo>
                <a:close/>
              </a:path>
              <a:path w="401954" h="194945">
                <a:moveTo>
                  <a:pt x="163423" y="30441"/>
                </a:moveTo>
                <a:lnTo>
                  <a:pt x="163334" y="30251"/>
                </a:lnTo>
                <a:lnTo>
                  <a:pt x="156375" y="30251"/>
                </a:lnTo>
                <a:lnTo>
                  <a:pt x="156298" y="30441"/>
                </a:lnTo>
                <a:lnTo>
                  <a:pt x="163423" y="30441"/>
                </a:lnTo>
                <a:close/>
              </a:path>
              <a:path w="401954" h="194945">
                <a:moveTo>
                  <a:pt x="164325" y="3848"/>
                </a:moveTo>
                <a:lnTo>
                  <a:pt x="162052" y="2781"/>
                </a:lnTo>
                <a:lnTo>
                  <a:pt x="161404" y="88"/>
                </a:lnTo>
                <a:lnTo>
                  <a:pt x="158153" y="0"/>
                </a:lnTo>
                <a:lnTo>
                  <a:pt x="157975" y="2895"/>
                </a:lnTo>
                <a:lnTo>
                  <a:pt x="155244" y="3263"/>
                </a:lnTo>
                <a:lnTo>
                  <a:pt x="155067" y="6172"/>
                </a:lnTo>
                <a:lnTo>
                  <a:pt x="157340" y="7226"/>
                </a:lnTo>
                <a:lnTo>
                  <a:pt x="158191" y="9728"/>
                </a:lnTo>
                <a:lnTo>
                  <a:pt x="160464" y="10795"/>
                </a:lnTo>
                <a:lnTo>
                  <a:pt x="161264" y="8001"/>
                </a:lnTo>
                <a:lnTo>
                  <a:pt x="163029" y="6159"/>
                </a:lnTo>
                <a:lnTo>
                  <a:pt x="164325" y="3848"/>
                </a:lnTo>
                <a:close/>
              </a:path>
              <a:path w="401954" h="194945">
                <a:moveTo>
                  <a:pt x="164376" y="33693"/>
                </a:moveTo>
                <a:lnTo>
                  <a:pt x="164249" y="32270"/>
                </a:lnTo>
                <a:lnTo>
                  <a:pt x="163601" y="30810"/>
                </a:lnTo>
                <a:lnTo>
                  <a:pt x="163512" y="30619"/>
                </a:lnTo>
                <a:lnTo>
                  <a:pt x="156235" y="30619"/>
                </a:lnTo>
                <a:lnTo>
                  <a:pt x="156159" y="30810"/>
                </a:lnTo>
                <a:lnTo>
                  <a:pt x="155829" y="31623"/>
                </a:lnTo>
                <a:lnTo>
                  <a:pt x="157403" y="33896"/>
                </a:lnTo>
                <a:lnTo>
                  <a:pt x="159143" y="36080"/>
                </a:lnTo>
                <a:lnTo>
                  <a:pt x="161226" y="37795"/>
                </a:lnTo>
                <a:lnTo>
                  <a:pt x="161899" y="37236"/>
                </a:lnTo>
                <a:lnTo>
                  <a:pt x="162013" y="36969"/>
                </a:lnTo>
                <a:lnTo>
                  <a:pt x="162140" y="36715"/>
                </a:lnTo>
                <a:lnTo>
                  <a:pt x="162293" y="36487"/>
                </a:lnTo>
                <a:lnTo>
                  <a:pt x="162483" y="36182"/>
                </a:lnTo>
                <a:lnTo>
                  <a:pt x="162852" y="35725"/>
                </a:lnTo>
                <a:lnTo>
                  <a:pt x="163322" y="35318"/>
                </a:lnTo>
                <a:lnTo>
                  <a:pt x="163537" y="35318"/>
                </a:lnTo>
                <a:lnTo>
                  <a:pt x="164274" y="33896"/>
                </a:lnTo>
                <a:lnTo>
                  <a:pt x="164376" y="33693"/>
                </a:lnTo>
                <a:close/>
              </a:path>
              <a:path w="401954" h="194945">
                <a:moveTo>
                  <a:pt x="167411" y="50901"/>
                </a:moveTo>
                <a:lnTo>
                  <a:pt x="165061" y="50431"/>
                </a:lnTo>
                <a:lnTo>
                  <a:pt x="165900" y="46761"/>
                </a:lnTo>
                <a:lnTo>
                  <a:pt x="163550" y="46278"/>
                </a:lnTo>
                <a:lnTo>
                  <a:pt x="162902" y="48717"/>
                </a:lnTo>
                <a:lnTo>
                  <a:pt x="159575" y="48475"/>
                </a:lnTo>
                <a:lnTo>
                  <a:pt x="158927" y="50901"/>
                </a:lnTo>
                <a:lnTo>
                  <a:pt x="160070" y="51562"/>
                </a:lnTo>
                <a:lnTo>
                  <a:pt x="160578" y="52844"/>
                </a:lnTo>
                <a:lnTo>
                  <a:pt x="160464" y="54762"/>
                </a:lnTo>
                <a:lnTo>
                  <a:pt x="163080" y="53784"/>
                </a:lnTo>
                <a:lnTo>
                  <a:pt x="165366" y="52463"/>
                </a:lnTo>
                <a:lnTo>
                  <a:pt x="167411" y="50901"/>
                </a:lnTo>
                <a:close/>
              </a:path>
              <a:path w="401954" h="194945">
                <a:moveTo>
                  <a:pt x="167716" y="41249"/>
                </a:moveTo>
                <a:lnTo>
                  <a:pt x="162623" y="41249"/>
                </a:lnTo>
                <a:lnTo>
                  <a:pt x="162648" y="42087"/>
                </a:lnTo>
                <a:lnTo>
                  <a:pt x="166878" y="42087"/>
                </a:lnTo>
                <a:lnTo>
                  <a:pt x="167259" y="41757"/>
                </a:lnTo>
                <a:lnTo>
                  <a:pt x="167716" y="41249"/>
                </a:lnTo>
                <a:close/>
              </a:path>
              <a:path w="401954" h="194945">
                <a:moveTo>
                  <a:pt x="168059" y="37719"/>
                </a:moveTo>
                <a:lnTo>
                  <a:pt x="165823" y="35140"/>
                </a:lnTo>
                <a:lnTo>
                  <a:pt x="163639" y="35140"/>
                </a:lnTo>
                <a:lnTo>
                  <a:pt x="163537" y="35318"/>
                </a:lnTo>
                <a:lnTo>
                  <a:pt x="163398" y="35572"/>
                </a:lnTo>
                <a:lnTo>
                  <a:pt x="163233" y="35826"/>
                </a:lnTo>
                <a:lnTo>
                  <a:pt x="162648" y="36537"/>
                </a:lnTo>
                <a:lnTo>
                  <a:pt x="161836" y="37414"/>
                </a:lnTo>
                <a:lnTo>
                  <a:pt x="161721" y="37680"/>
                </a:lnTo>
                <a:lnTo>
                  <a:pt x="168059" y="37719"/>
                </a:lnTo>
                <a:close/>
              </a:path>
              <a:path w="401954" h="194945">
                <a:moveTo>
                  <a:pt x="168135" y="37934"/>
                </a:moveTo>
                <a:lnTo>
                  <a:pt x="161632" y="37934"/>
                </a:lnTo>
                <a:lnTo>
                  <a:pt x="161480" y="38404"/>
                </a:lnTo>
                <a:lnTo>
                  <a:pt x="161378" y="38773"/>
                </a:lnTo>
                <a:lnTo>
                  <a:pt x="161302" y="39039"/>
                </a:lnTo>
                <a:lnTo>
                  <a:pt x="161239" y="39344"/>
                </a:lnTo>
                <a:lnTo>
                  <a:pt x="162598" y="40043"/>
                </a:lnTo>
                <a:lnTo>
                  <a:pt x="162598" y="40487"/>
                </a:lnTo>
                <a:lnTo>
                  <a:pt x="168135" y="40487"/>
                </a:lnTo>
                <a:lnTo>
                  <a:pt x="168135" y="37934"/>
                </a:lnTo>
                <a:close/>
              </a:path>
              <a:path w="401954" h="194945">
                <a:moveTo>
                  <a:pt x="168529" y="54394"/>
                </a:moveTo>
                <a:lnTo>
                  <a:pt x="167398" y="52463"/>
                </a:lnTo>
                <a:lnTo>
                  <a:pt x="166001" y="54406"/>
                </a:lnTo>
                <a:lnTo>
                  <a:pt x="162915" y="54648"/>
                </a:lnTo>
                <a:lnTo>
                  <a:pt x="162001" y="57086"/>
                </a:lnTo>
                <a:lnTo>
                  <a:pt x="163804" y="57340"/>
                </a:lnTo>
                <a:lnTo>
                  <a:pt x="162750" y="60452"/>
                </a:lnTo>
                <a:lnTo>
                  <a:pt x="164312" y="60947"/>
                </a:lnTo>
                <a:lnTo>
                  <a:pt x="164477" y="57734"/>
                </a:lnTo>
                <a:lnTo>
                  <a:pt x="168529" y="54394"/>
                </a:lnTo>
                <a:close/>
              </a:path>
              <a:path w="401954" h="194945">
                <a:moveTo>
                  <a:pt x="175323" y="30759"/>
                </a:moveTo>
                <a:lnTo>
                  <a:pt x="170497" y="27762"/>
                </a:lnTo>
                <a:lnTo>
                  <a:pt x="170192" y="29578"/>
                </a:lnTo>
                <a:lnTo>
                  <a:pt x="170129" y="29997"/>
                </a:lnTo>
                <a:lnTo>
                  <a:pt x="170027" y="30645"/>
                </a:lnTo>
                <a:lnTo>
                  <a:pt x="167449" y="30861"/>
                </a:lnTo>
                <a:lnTo>
                  <a:pt x="170129" y="29997"/>
                </a:lnTo>
                <a:lnTo>
                  <a:pt x="170129" y="29464"/>
                </a:lnTo>
                <a:lnTo>
                  <a:pt x="168579" y="26492"/>
                </a:lnTo>
                <a:lnTo>
                  <a:pt x="168948" y="24676"/>
                </a:lnTo>
                <a:lnTo>
                  <a:pt x="168948" y="25107"/>
                </a:lnTo>
                <a:lnTo>
                  <a:pt x="169570" y="25552"/>
                </a:lnTo>
                <a:lnTo>
                  <a:pt x="169722" y="24676"/>
                </a:lnTo>
                <a:lnTo>
                  <a:pt x="167309" y="24003"/>
                </a:lnTo>
                <a:lnTo>
                  <a:pt x="167182" y="21031"/>
                </a:lnTo>
                <a:lnTo>
                  <a:pt x="165481" y="20243"/>
                </a:lnTo>
                <a:lnTo>
                  <a:pt x="164782" y="17640"/>
                </a:lnTo>
                <a:lnTo>
                  <a:pt x="165862" y="18503"/>
                </a:lnTo>
                <a:lnTo>
                  <a:pt x="170408" y="14046"/>
                </a:lnTo>
                <a:lnTo>
                  <a:pt x="171424" y="8089"/>
                </a:lnTo>
                <a:lnTo>
                  <a:pt x="164312" y="5384"/>
                </a:lnTo>
                <a:lnTo>
                  <a:pt x="163652" y="7162"/>
                </a:lnTo>
                <a:lnTo>
                  <a:pt x="163652" y="22059"/>
                </a:lnTo>
                <a:lnTo>
                  <a:pt x="163487" y="23583"/>
                </a:lnTo>
                <a:lnTo>
                  <a:pt x="161239" y="23901"/>
                </a:lnTo>
                <a:lnTo>
                  <a:pt x="163652" y="22059"/>
                </a:lnTo>
                <a:lnTo>
                  <a:pt x="163652" y="7162"/>
                </a:lnTo>
                <a:lnTo>
                  <a:pt x="163334" y="8013"/>
                </a:lnTo>
                <a:lnTo>
                  <a:pt x="161582" y="9855"/>
                </a:lnTo>
                <a:lnTo>
                  <a:pt x="160464" y="12331"/>
                </a:lnTo>
                <a:lnTo>
                  <a:pt x="162991" y="13665"/>
                </a:lnTo>
                <a:lnTo>
                  <a:pt x="163169" y="14452"/>
                </a:lnTo>
                <a:lnTo>
                  <a:pt x="159956" y="13436"/>
                </a:lnTo>
                <a:lnTo>
                  <a:pt x="159956" y="23901"/>
                </a:lnTo>
                <a:lnTo>
                  <a:pt x="158140" y="24676"/>
                </a:lnTo>
                <a:lnTo>
                  <a:pt x="157988" y="25539"/>
                </a:lnTo>
                <a:lnTo>
                  <a:pt x="156603" y="26225"/>
                </a:lnTo>
                <a:lnTo>
                  <a:pt x="158076" y="21628"/>
                </a:lnTo>
                <a:lnTo>
                  <a:pt x="157911" y="23901"/>
                </a:lnTo>
                <a:lnTo>
                  <a:pt x="159956" y="23901"/>
                </a:lnTo>
                <a:lnTo>
                  <a:pt x="159956" y="13436"/>
                </a:lnTo>
                <a:lnTo>
                  <a:pt x="158927" y="13106"/>
                </a:lnTo>
                <a:lnTo>
                  <a:pt x="158750" y="16014"/>
                </a:lnTo>
                <a:lnTo>
                  <a:pt x="156019" y="16370"/>
                </a:lnTo>
                <a:lnTo>
                  <a:pt x="155841" y="19278"/>
                </a:lnTo>
                <a:lnTo>
                  <a:pt x="156070" y="19380"/>
                </a:lnTo>
                <a:lnTo>
                  <a:pt x="153162" y="19596"/>
                </a:lnTo>
                <a:lnTo>
                  <a:pt x="153517" y="18503"/>
                </a:lnTo>
                <a:lnTo>
                  <a:pt x="151955" y="16725"/>
                </a:lnTo>
                <a:lnTo>
                  <a:pt x="150952" y="14389"/>
                </a:lnTo>
                <a:lnTo>
                  <a:pt x="148120" y="13881"/>
                </a:lnTo>
                <a:lnTo>
                  <a:pt x="146443" y="15722"/>
                </a:lnTo>
                <a:lnTo>
                  <a:pt x="146088" y="19735"/>
                </a:lnTo>
                <a:lnTo>
                  <a:pt x="147345" y="22364"/>
                </a:lnTo>
                <a:lnTo>
                  <a:pt x="144843" y="22212"/>
                </a:lnTo>
                <a:lnTo>
                  <a:pt x="144043" y="27749"/>
                </a:lnTo>
                <a:lnTo>
                  <a:pt x="145034" y="28536"/>
                </a:lnTo>
                <a:lnTo>
                  <a:pt x="146888" y="24218"/>
                </a:lnTo>
                <a:lnTo>
                  <a:pt x="150876" y="23406"/>
                </a:lnTo>
                <a:lnTo>
                  <a:pt x="150431" y="24676"/>
                </a:lnTo>
                <a:lnTo>
                  <a:pt x="152285" y="26162"/>
                </a:lnTo>
                <a:lnTo>
                  <a:pt x="152692" y="27698"/>
                </a:lnTo>
                <a:lnTo>
                  <a:pt x="150825" y="26377"/>
                </a:lnTo>
                <a:lnTo>
                  <a:pt x="148120" y="25450"/>
                </a:lnTo>
                <a:lnTo>
                  <a:pt x="147396" y="27559"/>
                </a:lnTo>
                <a:lnTo>
                  <a:pt x="145757" y="28740"/>
                </a:lnTo>
                <a:lnTo>
                  <a:pt x="145034" y="30848"/>
                </a:lnTo>
                <a:lnTo>
                  <a:pt x="147789" y="31457"/>
                </a:lnTo>
                <a:lnTo>
                  <a:pt x="147726" y="35356"/>
                </a:lnTo>
                <a:lnTo>
                  <a:pt x="148120" y="36245"/>
                </a:lnTo>
                <a:lnTo>
                  <a:pt x="150012" y="34544"/>
                </a:lnTo>
                <a:lnTo>
                  <a:pt x="150901" y="31826"/>
                </a:lnTo>
                <a:lnTo>
                  <a:pt x="151980" y="29298"/>
                </a:lnTo>
                <a:lnTo>
                  <a:pt x="153860" y="30327"/>
                </a:lnTo>
                <a:lnTo>
                  <a:pt x="151130" y="32169"/>
                </a:lnTo>
                <a:lnTo>
                  <a:pt x="152742" y="32385"/>
                </a:lnTo>
                <a:lnTo>
                  <a:pt x="154457" y="29718"/>
                </a:lnTo>
                <a:lnTo>
                  <a:pt x="155054" y="30073"/>
                </a:lnTo>
                <a:lnTo>
                  <a:pt x="155981" y="28803"/>
                </a:lnTo>
                <a:lnTo>
                  <a:pt x="157391" y="27114"/>
                </a:lnTo>
                <a:lnTo>
                  <a:pt x="156781" y="29222"/>
                </a:lnTo>
                <a:lnTo>
                  <a:pt x="156667" y="29514"/>
                </a:lnTo>
                <a:lnTo>
                  <a:pt x="156591" y="29705"/>
                </a:lnTo>
                <a:lnTo>
                  <a:pt x="163017" y="29705"/>
                </a:lnTo>
                <a:lnTo>
                  <a:pt x="162915" y="29514"/>
                </a:lnTo>
                <a:lnTo>
                  <a:pt x="162153" y="28384"/>
                </a:lnTo>
                <a:lnTo>
                  <a:pt x="160604" y="26390"/>
                </a:lnTo>
                <a:lnTo>
                  <a:pt x="159270" y="26390"/>
                </a:lnTo>
                <a:lnTo>
                  <a:pt x="157810" y="26593"/>
                </a:lnTo>
                <a:lnTo>
                  <a:pt x="160045" y="23901"/>
                </a:lnTo>
                <a:lnTo>
                  <a:pt x="161226" y="23901"/>
                </a:lnTo>
                <a:lnTo>
                  <a:pt x="161759" y="27228"/>
                </a:lnTo>
                <a:lnTo>
                  <a:pt x="164211" y="28638"/>
                </a:lnTo>
                <a:lnTo>
                  <a:pt x="165087" y="31623"/>
                </a:lnTo>
                <a:lnTo>
                  <a:pt x="166928" y="31026"/>
                </a:lnTo>
                <a:lnTo>
                  <a:pt x="166636" y="33934"/>
                </a:lnTo>
                <a:lnTo>
                  <a:pt x="168109" y="35306"/>
                </a:lnTo>
                <a:lnTo>
                  <a:pt x="169037" y="37198"/>
                </a:lnTo>
                <a:lnTo>
                  <a:pt x="170497" y="38557"/>
                </a:lnTo>
                <a:lnTo>
                  <a:pt x="174040" y="35204"/>
                </a:lnTo>
                <a:lnTo>
                  <a:pt x="175323" y="30759"/>
                </a:lnTo>
                <a:close/>
              </a:path>
              <a:path w="401954" h="194945">
                <a:moveTo>
                  <a:pt x="201091" y="75234"/>
                </a:moveTo>
                <a:lnTo>
                  <a:pt x="200088" y="75679"/>
                </a:lnTo>
                <a:lnTo>
                  <a:pt x="200748" y="75857"/>
                </a:lnTo>
                <a:lnTo>
                  <a:pt x="201091" y="75234"/>
                </a:lnTo>
                <a:close/>
              </a:path>
              <a:path w="401954" h="194945">
                <a:moveTo>
                  <a:pt x="204355" y="75984"/>
                </a:moveTo>
                <a:lnTo>
                  <a:pt x="204254" y="73812"/>
                </a:lnTo>
                <a:lnTo>
                  <a:pt x="201091" y="75234"/>
                </a:lnTo>
                <a:lnTo>
                  <a:pt x="201206" y="75679"/>
                </a:lnTo>
                <a:lnTo>
                  <a:pt x="201282" y="75984"/>
                </a:lnTo>
                <a:lnTo>
                  <a:pt x="204355" y="75984"/>
                </a:lnTo>
                <a:close/>
              </a:path>
              <a:path w="401954" h="194945">
                <a:moveTo>
                  <a:pt x="206679" y="78066"/>
                </a:moveTo>
                <a:lnTo>
                  <a:pt x="205613" y="78879"/>
                </a:lnTo>
                <a:lnTo>
                  <a:pt x="205778" y="78879"/>
                </a:lnTo>
                <a:lnTo>
                  <a:pt x="206121" y="79108"/>
                </a:lnTo>
                <a:lnTo>
                  <a:pt x="206679" y="78066"/>
                </a:lnTo>
                <a:close/>
              </a:path>
              <a:path w="401954" h="194945">
                <a:moveTo>
                  <a:pt x="206756" y="102603"/>
                </a:moveTo>
                <a:lnTo>
                  <a:pt x="206692" y="100330"/>
                </a:lnTo>
                <a:lnTo>
                  <a:pt x="204990" y="99733"/>
                </a:lnTo>
                <a:lnTo>
                  <a:pt x="203669" y="98742"/>
                </a:lnTo>
                <a:lnTo>
                  <a:pt x="203263" y="100736"/>
                </a:lnTo>
                <a:lnTo>
                  <a:pt x="203327" y="101612"/>
                </a:lnTo>
                <a:lnTo>
                  <a:pt x="202120" y="104140"/>
                </a:lnTo>
                <a:lnTo>
                  <a:pt x="203479" y="104813"/>
                </a:lnTo>
                <a:lnTo>
                  <a:pt x="204508" y="106718"/>
                </a:lnTo>
                <a:lnTo>
                  <a:pt x="205206" y="104140"/>
                </a:lnTo>
                <a:lnTo>
                  <a:pt x="203873" y="104178"/>
                </a:lnTo>
                <a:lnTo>
                  <a:pt x="203225" y="103543"/>
                </a:lnTo>
                <a:lnTo>
                  <a:pt x="202895" y="102603"/>
                </a:lnTo>
                <a:lnTo>
                  <a:pt x="203911" y="103593"/>
                </a:lnTo>
                <a:lnTo>
                  <a:pt x="205740" y="103593"/>
                </a:lnTo>
                <a:lnTo>
                  <a:pt x="206756" y="102603"/>
                </a:lnTo>
                <a:close/>
              </a:path>
              <a:path w="401954" h="194945">
                <a:moveTo>
                  <a:pt x="206756" y="87172"/>
                </a:moveTo>
                <a:lnTo>
                  <a:pt x="206578" y="86944"/>
                </a:lnTo>
                <a:lnTo>
                  <a:pt x="206286" y="86944"/>
                </a:lnTo>
                <a:lnTo>
                  <a:pt x="206489" y="87223"/>
                </a:lnTo>
                <a:lnTo>
                  <a:pt x="206756" y="87172"/>
                </a:lnTo>
                <a:close/>
              </a:path>
              <a:path w="401954" h="194945">
                <a:moveTo>
                  <a:pt x="207708" y="85966"/>
                </a:moveTo>
                <a:lnTo>
                  <a:pt x="207225" y="86258"/>
                </a:lnTo>
                <a:lnTo>
                  <a:pt x="207454" y="86944"/>
                </a:lnTo>
                <a:lnTo>
                  <a:pt x="207594" y="86398"/>
                </a:lnTo>
                <a:lnTo>
                  <a:pt x="207708" y="85966"/>
                </a:lnTo>
                <a:close/>
              </a:path>
              <a:path w="401954" h="194945">
                <a:moveTo>
                  <a:pt x="209842" y="83312"/>
                </a:moveTo>
                <a:lnTo>
                  <a:pt x="209588" y="82638"/>
                </a:lnTo>
                <a:lnTo>
                  <a:pt x="209486" y="83312"/>
                </a:lnTo>
                <a:lnTo>
                  <a:pt x="209842" y="83312"/>
                </a:lnTo>
                <a:close/>
              </a:path>
              <a:path w="401954" h="194945">
                <a:moveTo>
                  <a:pt x="213728" y="85636"/>
                </a:moveTo>
                <a:lnTo>
                  <a:pt x="209346" y="84251"/>
                </a:lnTo>
                <a:lnTo>
                  <a:pt x="209372" y="84086"/>
                </a:lnTo>
                <a:lnTo>
                  <a:pt x="209486" y="83312"/>
                </a:lnTo>
                <a:lnTo>
                  <a:pt x="208419" y="83312"/>
                </a:lnTo>
                <a:lnTo>
                  <a:pt x="207797" y="85636"/>
                </a:lnTo>
                <a:lnTo>
                  <a:pt x="207708" y="85966"/>
                </a:lnTo>
                <a:lnTo>
                  <a:pt x="208267" y="85636"/>
                </a:lnTo>
                <a:lnTo>
                  <a:pt x="207784" y="86944"/>
                </a:lnTo>
                <a:lnTo>
                  <a:pt x="207695" y="87172"/>
                </a:lnTo>
                <a:lnTo>
                  <a:pt x="207619" y="87350"/>
                </a:lnTo>
                <a:lnTo>
                  <a:pt x="207543" y="88074"/>
                </a:lnTo>
                <a:lnTo>
                  <a:pt x="207835" y="88493"/>
                </a:lnTo>
                <a:lnTo>
                  <a:pt x="209829" y="89496"/>
                </a:lnTo>
                <a:lnTo>
                  <a:pt x="213728" y="85636"/>
                </a:lnTo>
                <a:close/>
              </a:path>
              <a:path w="401954" h="194945">
                <a:moveTo>
                  <a:pt x="216027" y="77571"/>
                </a:moveTo>
                <a:lnTo>
                  <a:pt x="212153" y="73279"/>
                </a:lnTo>
                <a:lnTo>
                  <a:pt x="210794" y="74917"/>
                </a:lnTo>
                <a:lnTo>
                  <a:pt x="210604" y="75234"/>
                </a:lnTo>
                <a:lnTo>
                  <a:pt x="210578" y="75984"/>
                </a:lnTo>
                <a:lnTo>
                  <a:pt x="211353" y="77914"/>
                </a:lnTo>
                <a:lnTo>
                  <a:pt x="210273" y="77724"/>
                </a:lnTo>
                <a:lnTo>
                  <a:pt x="210083" y="76644"/>
                </a:lnTo>
                <a:lnTo>
                  <a:pt x="209067" y="76365"/>
                </a:lnTo>
                <a:lnTo>
                  <a:pt x="208965" y="76517"/>
                </a:lnTo>
                <a:lnTo>
                  <a:pt x="208965" y="81000"/>
                </a:lnTo>
                <a:lnTo>
                  <a:pt x="207137" y="79781"/>
                </a:lnTo>
                <a:lnTo>
                  <a:pt x="208711" y="80352"/>
                </a:lnTo>
                <a:lnTo>
                  <a:pt x="208965" y="81000"/>
                </a:lnTo>
                <a:lnTo>
                  <a:pt x="208965" y="76517"/>
                </a:lnTo>
                <a:lnTo>
                  <a:pt x="206781" y="79552"/>
                </a:lnTo>
                <a:lnTo>
                  <a:pt x="206121" y="79108"/>
                </a:lnTo>
                <a:lnTo>
                  <a:pt x="204749" y="81699"/>
                </a:lnTo>
                <a:lnTo>
                  <a:pt x="204444" y="83096"/>
                </a:lnTo>
                <a:lnTo>
                  <a:pt x="203822" y="82638"/>
                </a:lnTo>
                <a:lnTo>
                  <a:pt x="203631" y="82638"/>
                </a:lnTo>
                <a:lnTo>
                  <a:pt x="203377" y="83312"/>
                </a:lnTo>
                <a:lnTo>
                  <a:pt x="201764" y="85636"/>
                </a:lnTo>
                <a:lnTo>
                  <a:pt x="201764" y="86258"/>
                </a:lnTo>
                <a:lnTo>
                  <a:pt x="201358" y="87947"/>
                </a:lnTo>
                <a:lnTo>
                  <a:pt x="200164" y="88900"/>
                </a:lnTo>
                <a:lnTo>
                  <a:pt x="199174" y="86398"/>
                </a:lnTo>
                <a:lnTo>
                  <a:pt x="199123" y="86258"/>
                </a:lnTo>
                <a:lnTo>
                  <a:pt x="198958" y="86258"/>
                </a:lnTo>
                <a:lnTo>
                  <a:pt x="199796" y="85636"/>
                </a:lnTo>
                <a:lnTo>
                  <a:pt x="199872" y="86855"/>
                </a:lnTo>
                <a:lnTo>
                  <a:pt x="201676" y="86258"/>
                </a:lnTo>
                <a:lnTo>
                  <a:pt x="201764" y="85636"/>
                </a:lnTo>
                <a:lnTo>
                  <a:pt x="201561" y="85928"/>
                </a:lnTo>
                <a:lnTo>
                  <a:pt x="201536" y="85636"/>
                </a:lnTo>
                <a:lnTo>
                  <a:pt x="201447" y="84861"/>
                </a:lnTo>
                <a:lnTo>
                  <a:pt x="201358" y="84086"/>
                </a:lnTo>
                <a:lnTo>
                  <a:pt x="202793" y="82638"/>
                </a:lnTo>
                <a:lnTo>
                  <a:pt x="203276" y="81826"/>
                </a:lnTo>
                <a:lnTo>
                  <a:pt x="203860" y="80632"/>
                </a:lnTo>
                <a:lnTo>
                  <a:pt x="203923" y="80492"/>
                </a:lnTo>
                <a:lnTo>
                  <a:pt x="204000" y="80352"/>
                </a:lnTo>
                <a:lnTo>
                  <a:pt x="204558" y="79781"/>
                </a:lnTo>
                <a:lnTo>
                  <a:pt x="204724" y="79641"/>
                </a:lnTo>
                <a:lnTo>
                  <a:pt x="205613" y="78879"/>
                </a:lnTo>
                <a:lnTo>
                  <a:pt x="205384" y="78879"/>
                </a:lnTo>
                <a:lnTo>
                  <a:pt x="206121" y="78066"/>
                </a:lnTo>
                <a:lnTo>
                  <a:pt x="208991" y="74917"/>
                </a:lnTo>
                <a:lnTo>
                  <a:pt x="209461" y="74917"/>
                </a:lnTo>
                <a:lnTo>
                  <a:pt x="207594" y="74498"/>
                </a:lnTo>
                <a:lnTo>
                  <a:pt x="207670" y="72618"/>
                </a:lnTo>
                <a:lnTo>
                  <a:pt x="205206" y="73279"/>
                </a:lnTo>
                <a:lnTo>
                  <a:pt x="204647" y="74917"/>
                </a:lnTo>
                <a:lnTo>
                  <a:pt x="204546" y="75234"/>
                </a:lnTo>
                <a:lnTo>
                  <a:pt x="204343" y="75679"/>
                </a:lnTo>
                <a:lnTo>
                  <a:pt x="204355" y="75984"/>
                </a:lnTo>
                <a:lnTo>
                  <a:pt x="204520" y="75984"/>
                </a:lnTo>
                <a:lnTo>
                  <a:pt x="205917" y="76644"/>
                </a:lnTo>
                <a:lnTo>
                  <a:pt x="205676" y="76644"/>
                </a:lnTo>
                <a:lnTo>
                  <a:pt x="204431" y="77927"/>
                </a:lnTo>
                <a:lnTo>
                  <a:pt x="204368" y="76365"/>
                </a:lnTo>
                <a:lnTo>
                  <a:pt x="202717" y="76365"/>
                </a:lnTo>
                <a:lnTo>
                  <a:pt x="201371" y="76365"/>
                </a:lnTo>
                <a:lnTo>
                  <a:pt x="202120" y="79463"/>
                </a:lnTo>
                <a:lnTo>
                  <a:pt x="199656" y="79108"/>
                </a:lnTo>
                <a:lnTo>
                  <a:pt x="198970" y="79108"/>
                </a:lnTo>
                <a:lnTo>
                  <a:pt x="198069" y="79108"/>
                </a:lnTo>
                <a:lnTo>
                  <a:pt x="198031" y="78879"/>
                </a:lnTo>
                <a:lnTo>
                  <a:pt x="199097" y="78879"/>
                </a:lnTo>
                <a:lnTo>
                  <a:pt x="200672" y="75984"/>
                </a:lnTo>
                <a:lnTo>
                  <a:pt x="200088" y="75984"/>
                </a:lnTo>
                <a:lnTo>
                  <a:pt x="194919" y="80492"/>
                </a:lnTo>
                <a:lnTo>
                  <a:pt x="198247" y="82537"/>
                </a:lnTo>
                <a:lnTo>
                  <a:pt x="198170" y="79654"/>
                </a:lnTo>
                <a:lnTo>
                  <a:pt x="198196" y="79781"/>
                </a:lnTo>
                <a:lnTo>
                  <a:pt x="198297" y="80352"/>
                </a:lnTo>
                <a:lnTo>
                  <a:pt x="198983" y="84086"/>
                </a:lnTo>
                <a:lnTo>
                  <a:pt x="198983" y="84251"/>
                </a:lnTo>
                <a:lnTo>
                  <a:pt x="198259" y="84861"/>
                </a:lnTo>
                <a:lnTo>
                  <a:pt x="198196" y="84556"/>
                </a:lnTo>
                <a:lnTo>
                  <a:pt x="198094" y="84086"/>
                </a:lnTo>
                <a:lnTo>
                  <a:pt x="197319" y="83312"/>
                </a:lnTo>
                <a:lnTo>
                  <a:pt x="196926" y="83312"/>
                </a:lnTo>
                <a:lnTo>
                  <a:pt x="196723" y="84086"/>
                </a:lnTo>
                <a:lnTo>
                  <a:pt x="197485" y="84556"/>
                </a:lnTo>
                <a:lnTo>
                  <a:pt x="196265" y="88493"/>
                </a:lnTo>
                <a:lnTo>
                  <a:pt x="196151" y="88900"/>
                </a:lnTo>
                <a:lnTo>
                  <a:pt x="196037" y="89255"/>
                </a:lnTo>
                <a:lnTo>
                  <a:pt x="198259" y="90258"/>
                </a:lnTo>
                <a:lnTo>
                  <a:pt x="199199" y="89789"/>
                </a:lnTo>
                <a:lnTo>
                  <a:pt x="197231" y="93345"/>
                </a:lnTo>
                <a:lnTo>
                  <a:pt x="199809" y="92570"/>
                </a:lnTo>
                <a:lnTo>
                  <a:pt x="200926" y="93649"/>
                </a:lnTo>
                <a:lnTo>
                  <a:pt x="198386" y="93345"/>
                </a:lnTo>
                <a:lnTo>
                  <a:pt x="197231" y="93345"/>
                </a:lnTo>
                <a:lnTo>
                  <a:pt x="196977" y="93802"/>
                </a:lnTo>
                <a:lnTo>
                  <a:pt x="200583" y="95656"/>
                </a:lnTo>
                <a:lnTo>
                  <a:pt x="201383" y="94119"/>
                </a:lnTo>
                <a:lnTo>
                  <a:pt x="201422" y="97193"/>
                </a:lnTo>
                <a:lnTo>
                  <a:pt x="204444" y="97193"/>
                </a:lnTo>
                <a:lnTo>
                  <a:pt x="204177" y="95656"/>
                </a:lnTo>
                <a:lnTo>
                  <a:pt x="204127" y="95338"/>
                </a:lnTo>
                <a:lnTo>
                  <a:pt x="205841" y="95516"/>
                </a:lnTo>
                <a:lnTo>
                  <a:pt x="205790" y="95338"/>
                </a:lnTo>
                <a:lnTo>
                  <a:pt x="205422" y="94094"/>
                </a:lnTo>
                <a:lnTo>
                  <a:pt x="205333" y="93802"/>
                </a:lnTo>
                <a:lnTo>
                  <a:pt x="205206" y="93345"/>
                </a:lnTo>
                <a:lnTo>
                  <a:pt x="205981" y="93345"/>
                </a:lnTo>
                <a:lnTo>
                  <a:pt x="206844" y="92151"/>
                </a:lnTo>
                <a:lnTo>
                  <a:pt x="208495" y="91732"/>
                </a:lnTo>
                <a:lnTo>
                  <a:pt x="208432" y="90995"/>
                </a:lnTo>
                <a:lnTo>
                  <a:pt x="208318" y="89789"/>
                </a:lnTo>
                <a:lnTo>
                  <a:pt x="208305" y="89573"/>
                </a:lnTo>
                <a:lnTo>
                  <a:pt x="208102" y="89255"/>
                </a:lnTo>
                <a:lnTo>
                  <a:pt x="207657" y="88709"/>
                </a:lnTo>
                <a:lnTo>
                  <a:pt x="206590" y="87350"/>
                </a:lnTo>
                <a:lnTo>
                  <a:pt x="205930" y="87350"/>
                </a:lnTo>
                <a:lnTo>
                  <a:pt x="205930" y="90995"/>
                </a:lnTo>
                <a:lnTo>
                  <a:pt x="203708" y="92329"/>
                </a:lnTo>
                <a:lnTo>
                  <a:pt x="204508" y="92887"/>
                </a:lnTo>
                <a:lnTo>
                  <a:pt x="203555" y="92570"/>
                </a:lnTo>
                <a:lnTo>
                  <a:pt x="203314" y="92570"/>
                </a:lnTo>
                <a:lnTo>
                  <a:pt x="203708" y="92329"/>
                </a:lnTo>
                <a:lnTo>
                  <a:pt x="201866" y="91541"/>
                </a:lnTo>
                <a:lnTo>
                  <a:pt x="201549" y="90258"/>
                </a:lnTo>
                <a:lnTo>
                  <a:pt x="201434" y="89789"/>
                </a:lnTo>
                <a:lnTo>
                  <a:pt x="201383" y="89573"/>
                </a:lnTo>
                <a:lnTo>
                  <a:pt x="203352" y="91427"/>
                </a:lnTo>
                <a:lnTo>
                  <a:pt x="204127" y="89789"/>
                </a:lnTo>
                <a:lnTo>
                  <a:pt x="204228" y="89573"/>
                </a:lnTo>
                <a:lnTo>
                  <a:pt x="204546" y="88900"/>
                </a:lnTo>
                <a:lnTo>
                  <a:pt x="204444" y="88709"/>
                </a:lnTo>
                <a:lnTo>
                  <a:pt x="204571" y="88900"/>
                </a:lnTo>
                <a:lnTo>
                  <a:pt x="205930" y="90995"/>
                </a:lnTo>
                <a:lnTo>
                  <a:pt x="205930" y="87350"/>
                </a:lnTo>
                <a:lnTo>
                  <a:pt x="205651" y="87350"/>
                </a:lnTo>
                <a:lnTo>
                  <a:pt x="205536" y="87947"/>
                </a:lnTo>
                <a:lnTo>
                  <a:pt x="205435" y="88493"/>
                </a:lnTo>
                <a:lnTo>
                  <a:pt x="205257" y="88493"/>
                </a:lnTo>
                <a:lnTo>
                  <a:pt x="204660" y="88658"/>
                </a:lnTo>
                <a:lnTo>
                  <a:pt x="204736" y="88493"/>
                </a:lnTo>
                <a:lnTo>
                  <a:pt x="204851" y="88074"/>
                </a:lnTo>
                <a:lnTo>
                  <a:pt x="204876" y="87947"/>
                </a:lnTo>
                <a:lnTo>
                  <a:pt x="205003" y="87350"/>
                </a:lnTo>
                <a:lnTo>
                  <a:pt x="205079" y="86258"/>
                </a:lnTo>
                <a:lnTo>
                  <a:pt x="204800" y="85966"/>
                </a:lnTo>
                <a:lnTo>
                  <a:pt x="203758" y="84861"/>
                </a:lnTo>
                <a:lnTo>
                  <a:pt x="204393" y="83312"/>
                </a:lnTo>
                <a:lnTo>
                  <a:pt x="204330" y="84086"/>
                </a:lnTo>
                <a:lnTo>
                  <a:pt x="206413" y="86753"/>
                </a:lnTo>
                <a:lnTo>
                  <a:pt x="207225" y="86258"/>
                </a:lnTo>
                <a:lnTo>
                  <a:pt x="206756" y="84861"/>
                </a:lnTo>
                <a:lnTo>
                  <a:pt x="209283" y="81826"/>
                </a:lnTo>
                <a:lnTo>
                  <a:pt x="209588" y="82638"/>
                </a:lnTo>
                <a:lnTo>
                  <a:pt x="209702" y="81826"/>
                </a:lnTo>
                <a:lnTo>
                  <a:pt x="209829" y="81000"/>
                </a:lnTo>
                <a:lnTo>
                  <a:pt x="209931" y="80352"/>
                </a:lnTo>
                <a:lnTo>
                  <a:pt x="210032" y="79641"/>
                </a:lnTo>
                <a:lnTo>
                  <a:pt x="210146" y="78879"/>
                </a:lnTo>
                <a:lnTo>
                  <a:pt x="210273" y="78066"/>
                </a:lnTo>
                <a:lnTo>
                  <a:pt x="211366" y="77978"/>
                </a:lnTo>
                <a:lnTo>
                  <a:pt x="212267" y="78066"/>
                </a:lnTo>
                <a:lnTo>
                  <a:pt x="211594" y="77952"/>
                </a:lnTo>
                <a:lnTo>
                  <a:pt x="216027" y="77571"/>
                </a:lnTo>
                <a:close/>
              </a:path>
              <a:path w="401954" h="194945">
                <a:moveTo>
                  <a:pt x="227863" y="80111"/>
                </a:moveTo>
                <a:lnTo>
                  <a:pt x="226809" y="80225"/>
                </a:lnTo>
                <a:lnTo>
                  <a:pt x="226796" y="81241"/>
                </a:lnTo>
                <a:lnTo>
                  <a:pt x="224675" y="81203"/>
                </a:lnTo>
                <a:lnTo>
                  <a:pt x="224497" y="80225"/>
                </a:lnTo>
                <a:lnTo>
                  <a:pt x="226174" y="80365"/>
                </a:lnTo>
                <a:lnTo>
                  <a:pt x="226949" y="79590"/>
                </a:lnTo>
                <a:lnTo>
                  <a:pt x="226809" y="77914"/>
                </a:lnTo>
                <a:lnTo>
                  <a:pt x="224497" y="77914"/>
                </a:lnTo>
                <a:lnTo>
                  <a:pt x="224116" y="81648"/>
                </a:lnTo>
                <a:lnTo>
                  <a:pt x="224002" y="84747"/>
                </a:lnTo>
                <a:lnTo>
                  <a:pt x="224497" y="87172"/>
                </a:lnTo>
                <a:lnTo>
                  <a:pt x="224574" y="85712"/>
                </a:lnTo>
                <a:lnTo>
                  <a:pt x="227050" y="86639"/>
                </a:lnTo>
                <a:lnTo>
                  <a:pt x="226809" y="84848"/>
                </a:lnTo>
                <a:lnTo>
                  <a:pt x="225894" y="84480"/>
                </a:lnTo>
                <a:lnTo>
                  <a:pt x="225056" y="84035"/>
                </a:lnTo>
                <a:lnTo>
                  <a:pt x="224497" y="83312"/>
                </a:lnTo>
                <a:lnTo>
                  <a:pt x="227088" y="84531"/>
                </a:lnTo>
                <a:lnTo>
                  <a:pt x="227863" y="80111"/>
                </a:lnTo>
                <a:close/>
              </a:path>
              <a:path w="401954" h="194945">
                <a:moveTo>
                  <a:pt x="245071" y="99618"/>
                </a:moveTo>
                <a:lnTo>
                  <a:pt x="242316" y="99618"/>
                </a:lnTo>
                <a:lnTo>
                  <a:pt x="244551" y="100279"/>
                </a:lnTo>
                <a:lnTo>
                  <a:pt x="245071" y="99618"/>
                </a:lnTo>
                <a:close/>
              </a:path>
              <a:path w="401954" h="194945">
                <a:moveTo>
                  <a:pt x="245325" y="79451"/>
                </a:moveTo>
                <a:lnTo>
                  <a:pt x="245198" y="79438"/>
                </a:lnTo>
                <a:lnTo>
                  <a:pt x="245325" y="79489"/>
                </a:lnTo>
                <a:close/>
              </a:path>
              <a:path w="401954" h="194945">
                <a:moveTo>
                  <a:pt x="247015" y="97269"/>
                </a:moveTo>
                <a:lnTo>
                  <a:pt x="245427" y="95745"/>
                </a:lnTo>
                <a:lnTo>
                  <a:pt x="243357" y="95745"/>
                </a:lnTo>
                <a:lnTo>
                  <a:pt x="242328" y="96774"/>
                </a:lnTo>
                <a:lnTo>
                  <a:pt x="242239" y="98742"/>
                </a:lnTo>
                <a:lnTo>
                  <a:pt x="244043" y="99402"/>
                </a:lnTo>
                <a:lnTo>
                  <a:pt x="244614" y="99402"/>
                </a:lnTo>
                <a:lnTo>
                  <a:pt x="244106" y="97523"/>
                </a:lnTo>
                <a:lnTo>
                  <a:pt x="245046" y="97269"/>
                </a:lnTo>
                <a:lnTo>
                  <a:pt x="245364" y="97269"/>
                </a:lnTo>
                <a:lnTo>
                  <a:pt x="245999" y="98475"/>
                </a:lnTo>
                <a:lnTo>
                  <a:pt x="247015" y="97269"/>
                </a:lnTo>
                <a:close/>
              </a:path>
              <a:path w="401954" h="194945">
                <a:moveTo>
                  <a:pt x="248361" y="102247"/>
                </a:moveTo>
                <a:lnTo>
                  <a:pt x="248259" y="101231"/>
                </a:lnTo>
                <a:lnTo>
                  <a:pt x="247954" y="101231"/>
                </a:lnTo>
                <a:lnTo>
                  <a:pt x="247446" y="101828"/>
                </a:lnTo>
                <a:lnTo>
                  <a:pt x="248361" y="102247"/>
                </a:lnTo>
                <a:close/>
              </a:path>
              <a:path w="401954" h="194945">
                <a:moveTo>
                  <a:pt x="248843" y="101104"/>
                </a:moveTo>
                <a:lnTo>
                  <a:pt x="248615" y="100901"/>
                </a:lnTo>
                <a:lnTo>
                  <a:pt x="246164" y="98806"/>
                </a:lnTo>
                <a:lnTo>
                  <a:pt x="245999" y="98475"/>
                </a:lnTo>
                <a:lnTo>
                  <a:pt x="245224" y="99402"/>
                </a:lnTo>
                <a:lnTo>
                  <a:pt x="245973" y="99402"/>
                </a:lnTo>
                <a:lnTo>
                  <a:pt x="245694" y="100901"/>
                </a:lnTo>
                <a:lnTo>
                  <a:pt x="245630" y="101231"/>
                </a:lnTo>
                <a:lnTo>
                  <a:pt x="245516" y="101777"/>
                </a:lnTo>
                <a:lnTo>
                  <a:pt x="244551" y="101587"/>
                </a:lnTo>
                <a:lnTo>
                  <a:pt x="244551" y="101828"/>
                </a:lnTo>
                <a:lnTo>
                  <a:pt x="244487" y="102336"/>
                </a:lnTo>
                <a:lnTo>
                  <a:pt x="244386" y="103136"/>
                </a:lnTo>
                <a:lnTo>
                  <a:pt x="242252" y="102336"/>
                </a:lnTo>
                <a:lnTo>
                  <a:pt x="244551" y="101828"/>
                </a:lnTo>
                <a:lnTo>
                  <a:pt x="244551" y="101587"/>
                </a:lnTo>
                <a:lnTo>
                  <a:pt x="241350" y="100901"/>
                </a:lnTo>
                <a:lnTo>
                  <a:pt x="240982" y="100901"/>
                </a:lnTo>
                <a:lnTo>
                  <a:pt x="241465" y="104914"/>
                </a:lnTo>
                <a:lnTo>
                  <a:pt x="244170" y="104914"/>
                </a:lnTo>
                <a:lnTo>
                  <a:pt x="244068" y="105829"/>
                </a:lnTo>
                <a:lnTo>
                  <a:pt x="244843" y="104914"/>
                </a:lnTo>
                <a:lnTo>
                  <a:pt x="245745" y="103847"/>
                </a:lnTo>
                <a:lnTo>
                  <a:pt x="245325" y="104914"/>
                </a:lnTo>
                <a:lnTo>
                  <a:pt x="247383" y="106984"/>
                </a:lnTo>
                <a:lnTo>
                  <a:pt x="248158" y="103822"/>
                </a:lnTo>
                <a:lnTo>
                  <a:pt x="248437" y="103479"/>
                </a:lnTo>
                <a:lnTo>
                  <a:pt x="246976" y="103479"/>
                </a:lnTo>
                <a:lnTo>
                  <a:pt x="245757" y="103822"/>
                </a:lnTo>
                <a:lnTo>
                  <a:pt x="247446" y="101828"/>
                </a:lnTo>
                <a:lnTo>
                  <a:pt x="246113" y="101231"/>
                </a:lnTo>
                <a:lnTo>
                  <a:pt x="247954" y="101231"/>
                </a:lnTo>
                <a:lnTo>
                  <a:pt x="248056" y="101104"/>
                </a:lnTo>
                <a:lnTo>
                  <a:pt x="248843" y="101104"/>
                </a:lnTo>
                <a:close/>
              </a:path>
              <a:path w="401954" h="194945">
                <a:moveTo>
                  <a:pt x="249097" y="76669"/>
                </a:moveTo>
                <a:lnTo>
                  <a:pt x="246710" y="75958"/>
                </a:lnTo>
                <a:lnTo>
                  <a:pt x="245529" y="74993"/>
                </a:lnTo>
                <a:lnTo>
                  <a:pt x="246265" y="74993"/>
                </a:lnTo>
                <a:lnTo>
                  <a:pt x="246189" y="74422"/>
                </a:lnTo>
                <a:lnTo>
                  <a:pt x="246037" y="74231"/>
                </a:lnTo>
                <a:lnTo>
                  <a:pt x="245859" y="74053"/>
                </a:lnTo>
                <a:lnTo>
                  <a:pt x="245300" y="73634"/>
                </a:lnTo>
                <a:lnTo>
                  <a:pt x="244779" y="73304"/>
                </a:lnTo>
                <a:lnTo>
                  <a:pt x="244436" y="73164"/>
                </a:lnTo>
                <a:lnTo>
                  <a:pt x="242620" y="73164"/>
                </a:lnTo>
                <a:lnTo>
                  <a:pt x="242239" y="73507"/>
                </a:lnTo>
                <a:lnTo>
                  <a:pt x="242239" y="74053"/>
                </a:lnTo>
                <a:lnTo>
                  <a:pt x="242036" y="74231"/>
                </a:lnTo>
                <a:lnTo>
                  <a:pt x="242087" y="76466"/>
                </a:lnTo>
                <a:lnTo>
                  <a:pt x="242176" y="76669"/>
                </a:lnTo>
                <a:lnTo>
                  <a:pt x="249097" y="76669"/>
                </a:lnTo>
                <a:close/>
              </a:path>
              <a:path w="401954" h="194945">
                <a:moveTo>
                  <a:pt x="249186" y="102603"/>
                </a:moveTo>
                <a:lnTo>
                  <a:pt x="248589" y="102336"/>
                </a:lnTo>
                <a:lnTo>
                  <a:pt x="248488" y="103479"/>
                </a:lnTo>
                <a:lnTo>
                  <a:pt x="248729" y="103136"/>
                </a:lnTo>
                <a:lnTo>
                  <a:pt x="249186" y="102603"/>
                </a:lnTo>
                <a:close/>
              </a:path>
              <a:path w="401954" h="194945">
                <a:moveTo>
                  <a:pt x="249339" y="80225"/>
                </a:moveTo>
                <a:lnTo>
                  <a:pt x="245833" y="79781"/>
                </a:lnTo>
                <a:lnTo>
                  <a:pt x="246532" y="80225"/>
                </a:lnTo>
                <a:lnTo>
                  <a:pt x="247662" y="81089"/>
                </a:lnTo>
                <a:lnTo>
                  <a:pt x="248412" y="81762"/>
                </a:lnTo>
                <a:lnTo>
                  <a:pt x="249339" y="80225"/>
                </a:lnTo>
                <a:close/>
              </a:path>
              <a:path w="401954" h="194945">
                <a:moveTo>
                  <a:pt x="252768" y="82296"/>
                </a:moveTo>
                <a:lnTo>
                  <a:pt x="252209" y="82296"/>
                </a:lnTo>
                <a:lnTo>
                  <a:pt x="252272" y="82537"/>
                </a:lnTo>
                <a:lnTo>
                  <a:pt x="252768" y="82296"/>
                </a:lnTo>
                <a:close/>
              </a:path>
              <a:path w="401954" h="194945">
                <a:moveTo>
                  <a:pt x="254520" y="81470"/>
                </a:moveTo>
                <a:lnTo>
                  <a:pt x="254457" y="80365"/>
                </a:lnTo>
                <a:lnTo>
                  <a:pt x="254355" y="79616"/>
                </a:lnTo>
                <a:lnTo>
                  <a:pt x="254088" y="78232"/>
                </a:lnTo>
                <a:lnTo>
                  <a:pt x="254038" y="77939"/>
                </a:lnTo>
                <a:lnTo>
                  <a:pt x="251485" y="77939"/>
                </a:lnTo>
                <a:lnTo>
                  <a:pt x="250977" y="79616"/>
                </a:lnTo>
                <a:lnTo>
                  <a:pt x="249923" y="79616"/>
                </a:lnTo>
                <a:lnTo>
                  <a:pt x="249796" y="80098"/>
                </a:lnTo>
                <a:lnTo>
                  <a:pt x="249593" y="80683"/>
                </a:lnTo>
                <a:lnTo>
                  <a:pt x="249529" y="80835"/>
                </a:lnTo>
                <a:lnTo>
                  <a:pt x="249466" y="81013"/>
                </a:lnTo>
                <a:lnTo>
                  <a:pt x="249415" y="81140"/>
                </a:lnTo>
                <a:lnTo>
                  <a:pt x="249250" y="81432"/>
                </a:lnTo>
                <a:lnTo>
                  <a:pt x="249186" y="81559"/>
                </a:lnTo>
                <a:lnTo>
                  <a:pt x="249161" y="81711"/>
                </a:lnTo>
                <a:lnTo>
                  <a:pt x="248716" y="82296"/>
                </a:lnTo>
                <a:lnTo>
                  <a:pt x="248488" y="82537"/>
                </a:lnTo>
                <a:lnTo>
                  <a:pt x="248323" y="82765"/>
                </a:lnTo>
                <a:lnTo>
                  <a:pt x="247307" y="83413"/>
                </a:lnTo>
                <a:lnTo>
                  <a:pt x="245719" y="83413"/>
                </a:lnTo>
                <a:lnTo>
                  <a:pt x="244932" y="82296"/>
                </a:lnTo>
                <a:lnTo>
                  <a:pt x="245033" y="81064"/>
                </a:lnTo>
                <a:lnTo>
                  <a:pt x="245122" y="80568"/>
                </a:lnTo>
                <a:lnTo>
                  <a:pt x="245211" y="80098"/>
                </a:lnTo>
                <a:lnTo>
                  <a:pt x="245300" y="79616"/>
                </a:lnTo>
                <a:lnTo>
                  <a:pt x="243636" y="79616"/>
                </a:lnTo>
                <a:lnTo>
                  <a:pt x="243522" y="80365"/>
                </a:lnTo>
                <a:lnTo>
                  <a:pt x="243281" y="80568"/>
                </a:lnTo>
                <a:lnTo>
                  <a:pt x="242481" y="81064"/>
                </a:lnTo>
                <a:lnTo>
                  <a:pt x="242201" y="81064"/>
                </a:lnTo>
                <a:lnTo>
                  <a:pt x="243751" y="78257"/>
                </a:lnTo>
                <a:lnTo>
                  <a:pt x="250558" y="78257"/>
                </a:lnTo>
                <a:lnTo>
                  <a:pt x="251155" y="77279"/>
                </a:lnTo>
                <a:lnTo>
                  <a:pt x="250596" y="77114"/>
                </a:lnTo>
                <a:lnTo>
                  <a:pt x="242392" y="77114"/>
                </a:lnTo>
                <a:lnTo>
                  <a:pt x="242633" y="77508"/>
                </a:lnTo>
                <a:lnTo>
                  <a:pt x="242087" y="77139"/>
                </a:lnTo>
                <a:lnTo>
                  <a:pt x="241096" y="76492"/>
                </a:lnTo>
                <a:lnTo>
                  <a:pt x="239636" y="76898"/>
                </a:lnTo>
                <a:lnTo>
                  <a:pt x="240639" y="75984"/>
                </a:lnTo>
                <a:lnTo>
                  <a:pt x="239826" y="73279"/>
                </a:lnTo>
                <a:lnTo>
                  <a:pt x="239725" y="72948"/>
                </a:lnTo>
                <a:lnTo>
                  <a:pt x="238379" y="73279"/>
                </a:lnTo>
                <a:lnTo>
                  <a:pt x="235762" y="79616"/>
                </a:lnTo>
                <a:lnTo>
                  <a:pt x="243840" y="84175"/>
                </a:lnTo>
                <a:lnTo>
                  <a:pt x="246100" y="85623"/>
                </a:lnTo>
                <a:lnTo>
                  <a:pt x="243776" y="86398"/>
                </a:lnTo>
                <a:lnTo>
                  <a:pt x="244106" y="86398"/>
                </a:lnTo>
                <a:lnTo>
                  <a:pt x="246316" y="87934"/>
                </a:lnTo>
                <a:lnTo>
                  <a:pt x="246888" y="88404"/>
                </a:lnTo>
                <a:lnTo>
                  <a:pt x="246875" y="89484"/>
                </a:lnTo>
                <a:lnTo>
                  <a:pt x="247015" y="89484"/>
                </a:lnTo>
                <a:lnTo>
                  <a:pt x="248513" y="90030"/>
                </a:lnTo>
                <a:lnTo>
                  <a:pt x="249999" y="90030"/>
                </a:lnTo>
                <a:lnTo>
                  <a:pt x="249999" y="90576"/>
                </a:lnTo>
                <a:lnTo>
                  <a:pt x="248666" y="90576"/>
                </a:lnTo>
                <a:lnTo>
                  <a:pt x="249008" y="91795"/>
                </a:lnTo>
                <a:lnTo>
                  <a:pt x="249072" y="91998"/>
                </a:lnTo>
                <a:lnTo>
                  <a:pt x="248412" y="92570"/>
                </a:lnTo>
                <a:lnTo>
                  <a:pt x="248323" y="90030"/>
                </a:lnTo>
                <a:lnTo>
                  <a:pt x="247904" y="90576"/>
                </a:lnTo>
                <a:lnTo>
                  <a:pt x="245859" y="94195"/>
                </a:lnTo>
                <a:lnTo>
                  <a:pt x="245960" y="93154"/>
                </a:lnTo>
                <a:lnTo>
                  <a:pt x="246011" y="89484"/>
                </a:lnTo>
                <a:lnTo>
                  <a:pt x="245287" y="89484"/>
                </a:lnTo>
                <a:lnTo>
                  <a:pt x="245376" y="87934"/>
                </a:lnTo>
                <a:lnTo>
                  <a:pt x="245414" y="87426"/>
                </a:lnTo>
                <a:lnTo>
                  <a:pt x="243522" y="87426"/>
                </a:lnTo>
                <a:lnTo>
                  <a:pt x="240207" y="90576"/>
                </a:lnTo>
                <a:lnTo>
                  <a:pt x="245706" y="94564"/>
                </a:lnTo>
                <a:lnTo>
                  <a:pt x="247650" y="97193"/>
                </a:lnTo>
                <a:lnTo>
                  <a:pt x="247815" y="94564"/>
                </a:lnTo>
                <a:lnTo>
                  <a:pt x="247827" y="94221"/>
                </a:lnTo>
                <a:lnTo>
                  <a:pt x="247904" y="93154"/>
                </a:lnTo>
                <a:lnTo>
                  <a:pt x="252310" y="94221"/>
                </a:lnTo>
                <a:lnTo>
                  <a:pt x="252298" y="93154"/>
                </a:lnTo>
                <a:lnTo>
                  <a:pt x="252285" y="92875"/>
                </a:lnTo>
                <a:lnTo>
                  <a:pt x="252272" y="91020"/>
                </a:lnTo>
                <a:lnTo>
                  <a:pt x="251383" y="91998"/>
                </a:lnTo>
                <a:lnTo>
                  <a:pt x="250774" y="92570"/>
                </a:lnTo>
                <a:lnTo>
                  <a:pt x="252044" y="90576"/>
                </a:lnTo>
                <a:lnTo>
                  <a:pt x="250037" y="90576"/>
                </a:lnTo>
                <a:lnTo>
                  <a:pt x="250012" y="90030"/>
                </a:lnTo>
                <a:lnTo>
                  <a:pt x="252387" y="90030"/>
                </a:lnTo>
                <a:lnTo>
                  <a:pt x="252730" y="89484"/>
                </a:lnTo>
                <a:lnTo>
                  <a:pt x="254012" y="89484"/>
                </a:lnTo>
                <a:lnTo>
                  <a:pt x="251498" y="88709"/>
                </a:lnTo>
                <a:lnTo>
                  <a:pt x="249974" y="88582"/>
                </a:lnTo>
                <a:lnTo>
                  <a:pt x="249961" y="88404"/>
                </a:lnTo>
                <a:lnTo>
                  <a:pt x="249961" y="87934"/>
                </a:lnTo>
                <a:lnTo>
                  <a:pt x="248551" y="86690"/>
                </a:lnTo>
                <a:lnTo>
                  <a:pt x="249936" y="85839"/>
                </a:lnTo>
                <a:lnTo>
                  <a:pt x="249923" y="86169"/>
                </a:lnTo>
                <a:lnTo>
                  <a:pt x="251498" y="86398"/>
                </a:lnTo>
                <a:lnTo>
                  <a:pt x="252666" y="85242"/>
                </a:lnTo>
                <a:lnTo>
                  <a:pt x="252387" y="84302"/>
                </a:lnTo>
                <a:lnTo>
                  <a:pt x="249986" y="84302"/>
                </a:lnTo>
                <a:lnTo>
                  <a:pt x="249948" y="85140"/>
                </a:lnTo>
                <a:lnTo>
                  <a:pt x="248539" y="84175"/>
                </a:lnTo>
                <a:lnTo>
                  <a:pt x="252349" y="84175"/>
                </a:lnTo>
                <a:lnTo>
                  <a:pt x="252133" y="83413"/>
                </a:lnTo>
                <a:lnTo>
                  <a:pt x="251942" y="82765"/>
                </a:lnTo>
                <a:lnTo>
                  <a:pt x="251879" y="82537"/>
                </a:lnTo>
                <a:lnTo>
                  <a:pt x="251802" y="82296"/>
                </a:lnTo>
                <a:lnTo>
                  <a:pt x="252209" y="82296"/>
                </a:lnTo>
                <a:lnTo>
                  <a:pt x="252082" y="81711"/>
                </a:lnTo>
                <a:lnTo>
                  <a:pt x="251955" y="80365"/>
                </a:lnTo>
                <a:lnTo>
                  <a:pt x="250901" y="79883"/>
                </a:lnTo>
                <a:lnTo>
                  <a:pt x="252006" y="80365"/>
                </a:lnTo>
                <a:lnTo>
                  <a:pt x="254520" y="81470"/>
                </a:lnTo>
                <a:close/>
              </a:path>
              <a:path w="401954" h="194945">
                <a:moveTo>
                  <a:pt x="254584" y="82537"/>
                </a:moveTo>
                <a:lnTo>
                  <a:pt x="254520" y="81559"/>
                </a:lnTo>
                <a:lnTo>
                  <a:pt x="254304" y="81559"/>
                </a:lnTo>
                <a:lnTo>
                  <a:pt x="252768" y="82296"/>
                </a:lnTo>
                <a:lnTo>
                  <a:pt x="253288" y="82296"/>
                </a:lnTo>
                <a:lnTo>
                  <a:pt x="254584" y="82537"/>
                </a:lnTo>
                <a:close/>
              </a:path>
              <a:path w="401954" h="194945">
                <a:moveTo>
                  <a:pt x="401929" y="93345"/>
                </a:moveTo>
                <a:lnTo>
                  <a:pt x="401815" y="89522"/>
                </a:lnTo>
                <a:lnTo>
                  <a:pt x="401726" y="86385"/>
                </a:lnTo>
                <a:lnTo>
                  <a:pt x="401650" y="83870"/>
                </a:lnTo>
                <a:lnTo>
                  <a:pt x="398792" y="77914"/>
                </a:lnTo>
                <a:lnTo>
                  <a:pt x="398170" y="76631"/>
                </a:lnTo>
                <a:lnTo>
                  <a:pt x="398170" y="91821"/>
                </a:lnTo>
                <a:lnTo>
                  <a:pt x="396671" y="108546"/>
                </a:lnTo>
                <a:lnTo>
                  <a:pt x="390474" y="125006"/>
                </a:lnTo>
                <a:lnTo>
                  <a:pt x="383413" y="138087"/>
                </a:lnTo>
                <a:lnTo>
                  <a:pt x="387642" y="126250"/>
                </a:lnTo>
                <a:lnTo>
                  <a:pt x="389267" y="121881"/>
                </a:lnTo>
                <a:lnTo>
                  <a:pt x="392798" y="112318"/>
                </a:lnTo>
                <a:lnTo>
                  <a:pt x="393458" y="108762"/>
                </a:lnTo>
                <a:lnTo>
                  <a:pt x="395566" y="97383"/>
                </a:lnTo>
                <a:lnTo>
                  <a:pt x="392671" y="82537"/>
                </a:lnTo>
                <a:lnTo>
                  <a:pt x="388658" y="89522"/>
                </a:lnTo>
                <a:lnTo>
                  <a:pt x="384365" y="96215"/>
                </a:lnTo>
                <a:lnTo>
                  <a:pt x="379793" y="102641"/>
                </a:lnTo>
                <a:lnTo>
                  <a:pt x="375221" y="108318"/>
                </a:lnTo>
                <a:lnTo>
                  <a:pt x="378612" y="101904"/>
                </a:lnTo>
                <a:lnTo>
                  <a:pt x="383133" y="94411"/>
                </a:lnTo>
                <a:lnTo>
                  <a:pt x="387616" y="86385"/>
                </a:lnTo>
                <a:lnTo>
                  <a:pt x="391121" y="77914"/>
                </a:lnTo>
                <a:lnTo>
                  <a:pt x="398170" y="91821"/>
                </a:lnTo>
                <a:lnTo>
                  <a:pt x="398170" y="76631"/>
                </a:lnTo>
                <a:lnTo>
                  <a:pt x="397332" y="74891"/>
                </a:lnTo>
                <a:lnTo>
                  <a:pt x="390359" y="73279"/>
                </a:lnTo>
                <a:lnTo>
                  <a:pt x="378650" y="96481"/>
                </a:lnTo>
                <a:lnTo>
                  <a:pt x="365467" y="118211"/>
                </a:lnTo>
                <a:lnTo>
                  <a:pt x="351243" y="138887"/>
                </a:lnTo>
                <a:lnTo>
                  <a:pt x="336359" y="158915"/>
                </a:lnTo>
                <a:lnTo>
                  <a:pt x="337781" y="161607"/>
                </a:lnTo>
                <a:lnTo>
                  <a:pt x="339420" y="164071"/>
                </a:lnTo>
                <a:lnTo>
                  <a:pt x="339445" y="168173"/>
                </a:lnTo>
                <a:lnTo>
                  <a:pt x="350291" y="158229"/>
                </a:lnTo>
                <a:lnTo>
                  <a:pt x="360133" y="145275"/>
                </a:lnTo>
                <a:lnTo>
                  <a:pt x="369849" y="132181"/>
                </a:lnTo>
                <a:lnTo>
                  <a:pt x="380326" y="121881"/>
                </a:lnTo>
                <a:lnTo>
                  <a:pt x="371500" y="137160"/>
                </a:lnTo>
                <a:lnTo>
                  <a:pt x="362305" y="152082"/>
                </a:lnTo>
                <a:lnTo>
                  <a:pt x="352094" y="165976"/>
                </a:lnTo>
                <a:lnTo>
                  <a:pt x="340207" y="178193"/>
                </a:lnTo>
                <a:lnTo>
                  <a:pt x="339128" y="184061"/>
                </a:lnTo>
                <a:lnTo>
                  <a:pt x="337045" y="188912"/>
                </a:lnTo>
                <a:lnTo>
                  <a:pt x="334810" y="193624"/>
                </a:lnTo>
                <a:lnTo>
                  <a:pt x="334924" y="194538"/>
                </a:lnTo>
                <a:lnTo>
                  <a:pt x="335584" y="194398"/>
                </a:lnTo>
                <a:lnTo>
                  <a:pt x="341579" y="188277"/>
                </a:lnTo>
                <a:lnTo>
                  <a:pt x="355930" y="175806"/>
                </a:lnTo>
                <a:lnTo>
                  <a:pt x="362585" y="168948"/>
                </a:lnTo>
                <a:lnTo>
                  <a:pt x="376135" y="152641"/>
                </a:lnTo>
                <a:lnTo>
                  <a:pt x="386524" y="138087"/>
                </a:lnTo>
                <a:lnTo>
                  <a:pt x="389051" y="134569"/>
                </a:lnTo>
                <a:lnTo>
                  <a:pt x="398564" y="114782"/>
                </a:lnTo>
                <a:lnTo>
                  <a:pt x="401929" y="93345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bg object 147"/>
          <p:cNvSpPr/>
          <p:nvPr/>
        </p:nvSpPr>
        <p:spPr>
          <a:xfrm>
            <a:off x="8988710" y="311284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2807" y="0"/>
                </a:moveTo>
                <a:lnTo>
                  <a:pt x="495" y="0"/>
                </a:lnTo>
                <a:lnTo>
                  <a:pt x="114" y="3733"/>
                </a:lnTo>
                <a:lnTo>
                  <a:pt x="0" y="6832"/>
                </a:lnTo>
                <a:lnTo>
                  <a:pt x="495" y="9257"/>
                </a:lnTo>
                <a:lnTo>
                  <a:pt x="571" y="7797"/>
                </a:lnTo>
                <a:lnTo>
                  <a:pt x="3048" y="8724"/>
                </a:lnTo>
                <a:lnTo>
                  <a:pt x="2807" y="6933"/>
                </a:lnTo>
                <a:lnTo>
                  <a:pt x="1892" y="6565"/>
                </a:lnTo>
                <a:lnTo>
                  <a:pt x="1054" y="6121"/>
                </a:lnTo>
                <a:lnTo>
                  <a:pt x="495" y="5397"/>
                </a:lnTo>
                <a:lnTo>
                  <a:pt x="3086" y="6616"/>
                </a:lnTo>
                <a:lnTo>
                  <a:pt x="3861" y="2196"/>
                </a:lnTo>
                <a:lnTo>
                  <a:pt x="2807" y="2311"/>
                </a:lnTo>
                <a:lnTo>
                  <a:pt x="2794" y="3327"/>
                </a:lnTo>
                <a:lnTo>
                  <a:pt x="673" y="3288"/>
                </a:lnTo>
                <a:lnTo>
                  <a:pt x="495" y="2311"/>
                </a:lnTo>
                <a:lnTo>
                  <a:pt x="2172" y="2450"/>
                </a:lnTo>
                <a:lnTo>
                  <a:pt x="2946" y="1676"/>
                </a:lnTo>
                <a:lnTo>
                  <a:pt x="2807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bg object 148"/>
          <p:cNvSpPr/>
          <p:nvPr/>
        </p:nvSpPr>
        <p:spPr>
          <a:xfrm>
            <a:off x="9139639" y="311282"/>
            <a:ext cx="23495" cy="60325"/>
          </a:xfrm>
          <a:custGeom>
            <a:avLst/>
            <a:gdLst/>
            <a:ahLst/>
            <a:cxnLst/>
            <a:rect l="l" t="t" r="r" b="b"/>
            <a:pathLst>
              <a:path w="23495" h="60325">
                <a:moveTo>
                  <a:pt x="16192" y="0"/>
                </a:moveTo>
                <a:lnTo>
                  <a:pt x="12681" y="8472"/>
                </a:lnTo>
                <a:lnTo>
                  <a:pt x="8205" y="16506"/>
                </a:lnTo>
                <a:lnTo>
                  <a:pt x="3674" y="24002"/>
                </a:lnTo>
                <a:lnTo>
                  <a:pt x="0" y="30860"/>
                </a:lnTo>
                <a:lnTo>
                  <a:pt x="4867" y="24730"/>
                </a:lnTo>
                <a:lnTo>
                  <a:pt x="9437" y="18308"/>
                </a:lnTo>
                <a:lnTo>
                  <a:pt x="13724" y="11603"/>
                </a:lnTo>
                <a:lnTo>
                  <a:pt x="17741" y="4622"/>
                </a:lnTo>
                <a:lnTo>
                  <a:pt x="20633" y="19471"/>
                </a:lnTo>
                <a:lnTo>
                  <a:pt x="17860" y="34407"/>
                </a:lnTo>
                <a:lnTo>
                  <a:pt x="12714" y="48338"/>
                </a:lnTo>
                <a:lnTo>
                  <a:pt x="8483" y="60172"/>
                </a:lnTo>
                <a:lnTo>
                  <a:pt x="15537" y="47096"/>
                </a:lnTo>
                <a:lnTo>
                  <a:pt x="21734" y="30643"/>
                </a:lnTo>
                <a:lnTo>
                  <a:pt x="23233" y="13911"/>
                </a:lnTo>
                <a:lnTo>
                  <a:pt x="16192" y="0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bg object 149"/>
          <p:cNvSpPr/>
          <p:nvPr/>
        </p:nvSpPr>
        <p:spPr>
          <a:xfrm>
            <a:off x="8617356" y="305879"/>
            <a:ext cx="397510" cy="160655"/>
          </a:xfrm>
          <a:custGeom>
            <a:avLst/>
            <a:gdLst/>
            <a:ahLst/>
            <a:cxnLst/>
            <a:rect l="l" t="t" r="r" b="b"/>
            <a:pathLst>
              <a:path w="397509" h="160654">
                <a:moveTo>
                  <a:pt x="67119" y="121894"/>
                </a:moveTo>
                <a:lnTo>
                  <a:pt x="65303" y="116255"/>
                </a:lnTo>
                <a:lnTo>
                  <a:pt x="61556" y="112534"/>
                </a:lnTo>
                <a:lnTo>
                  <a:pt x="60947" y="105689"/>
                </a:lnTo>
                <a:lnTo>
                  <a:pt x="30340" y="65659"/>
                </a:lnTo>
                <a:lnTo>
                  <a:pt x="21602" y="48602"/>
                </a:lnTo>
                <a:lnTo>
                  <a:pt x="31927" y="60274"/>
                </a:lnTo>
                <a:lnTo>
                  <a:pt x="41440" y="72745"/>
                </a:lnTo>
                <a:lnTo>
                  <a:pt x="51066" y="85115"/>
                </a:lnTo>
                <a:lnTo>
                  <a:pt x="61722" y="96443"/>
                </a:lnTo>
                <a:lnTo>
                  <a:pt x="61506" y="93065"/>
                </a:lnTo>
                <a:lnTo>
                  <a:pt x="61404" y="91490"/>
                </a:lnTo>
                <a:lnTo>
                  <a:pt x="63779" y="89230"/>
                </a:lnTo>
                <a:lnTo>
                  <a:pt x="64808" y="85636"/>
                </a:lnTo>
                <a:lnTo>
                  <a:pt x="49491" y="65659"/>
                </a:lnTo>
                <a:lnTo>
                  <a:pt x="38201" y="48602"/>
                </a:lnTo>
                <a:lnTo>
                  <a:pt x="35433" y="44424"/>
                </a:lnTo>
                <a:lnTo>
                  <a:pt x="27736" y="31635"/>
                </a:lnTo>
                <a:lnTo>
                  <a:pt x="24688" y="26593"/>
                </a:lnTo>
                <a:lnTo>
                  <a:pt x="24688" y="31635"/>
                </a:lnTo>
                <a:lnTo>
                  <a:pt x="20497" y="27787"/>
                </a:lnTo>
                <a:lnTo>
                  <a:pt x="16522" y="22390"/>
                </a:lnTo>
                <a:lnTo>
                  <a:pt x="12661" y="16090"/>
                </a:lnTo>
                <a:lnTo>
                  <a:pt x="9258" y="10033"/>
                </a:lnTo>
                <a:lnTo>
                  <a:pt x="5626" y="24498"/>
                </a:lnTo>
                <a:lnTo>
                  <a:pt x="8242" y="39204"/>
                </a:lnTo>
                <a:lnTo>
                  <a:pt x="13817" y="53073"/>
                </a:lnTo>
                <a:lnTo>
                  <a:pt x="19278" y="65608"/>
                </a:lnTo>
                <a:lnTo>
                  <a:pt x="11391" y="53225"/>
                </a:lnTo>
                <a:lnTo>
                  <a:pt x="11290" y="53073"/>
                </a:lnTo>
                <a:lnTo>
                  <a:pt x="4648" y="36652"/>
                </a:lnTo>
                <a:lnTo>
                  <a:pt x="3009" y="19748"/>
                </a:lnTo>
                <a:lnTo>
                  <a:pt x="3390" y="18872"/>
                </a:lnTo>
                <a:lnTo>
                  <a:pt x="10033" y="5410"/>
                </a:lnTo>
                <a:lnTo>
                  <a:pt x="13449" y="12204"/>
                </a:lnTo>
                <a:lnTo>
                  <a:pt x="17005" y="18872"/>
                </a:lnTo>
                <a:lnTo>
                  <a:pt x="20739" y="25349"/>
                </a:lnTo>
                <a:lnTo>
                  <a:pt x="24688" y="31635"/>
                </a:lnTo>
                <a:lnTo>
                  <a:pt x="24688" y="26593"/>
                </a:lnTo>
                <a:lnTo>
                  <a:pt x="22161" y="22390"/>
                </a:lnTo>
                <a:lnTo>
                  <a:pt x="12369" y="5410"/>
                </a:lnTo>
                <a:lnTo>
                  <a:pt x="9258" y="0"/>
                </a:lnTo>
                <a:lnTo>
                  <a:pt x="0" y="19748"/>
                </a:lnTo>
                <a:lnTo>
                  <a:pt x="3035" y="41529"/>
                </a:lnTo>
                <a:lnTo>
                  <a:pt x="26238" y="81775"/>
                </a:lnTo>
                <a:lnTo>
                  <a:pt x="56984" y="113068"/>
                </a:lnTo>
                <a:lnTo>
                  <a:pt x="67119" y="121894"/>
                </a:lnTo>
                <a:close/>
              </a:path>
              <a:path w="397509" h="160654">
                <a:moveTo>
                  <a:pt x="158153" y="28549"/>
                </a:moveTo>
                <a:lnTo>
                  <a:pt x="157035" y="28117"/>
                </a:lnTo>
                <a:lnTo>
                  <a:pt x="156260" y="27343"/>
                </a:lnTo>
                <a:lnTo>
                  <a:pt x="155829" y="26238"/>
                </a:lnTo>
                <a:lnTo>
                  <a:pt x="156260" y="26238"/>
                </a:lnTo>
                <a:lnTo>
                  <a:pt x="156705" y="25603"/>
                </a:lnTo>
                <a:lnTo>
                  <a:pt x="155829" y="25463"/>
                </a:lnTo>
                <a:lnTo>
                  <a:pt x="154000" y="26619"/>
                </a:lnTo>
                <a:lnTo>
                  <a:pt x="155067" y="28714"/>
                </a:lnTo>
                <a:lnTo>
                  <a:pt x="154292" y="29311"/>
                </a:lnTo>
                <a:lnTo>
                  <a:pt x="154254" y="28841"/>
                </a:lnTo>
                <a:lnTo>
                  <a:pt x="154178" y="28409"/>
                </a:lnTo>
                <a:lnTo>
                  <a:pt x="153517" y="28549"/>
                </a:lnTo>
                <a:lnTo>
                  <a:pt x="153416" y="30721"/>
                </a:lnTo>
                <a:lnTo>
                  <a:pt x="155409" y="30772"/>
                </a:lnTo>
                <a:lnTo>
                  <a:pt x="157378" y="30861"/>
                </a:lnTo>
                <a:lnTo>
                  <a:pt x="157340" y="29794"/>
                </a:lnTo>
                <a:lnTo>
                  <a:pt x="158153" y="28549"/>
                </a:lnTo>
                <a:close/>
              </a:path>
              <a:path w="397509" h="160654">
                <a:moveTo>
                  <a:pt x="159118" y="59969"/>
                </a:moveTo>
                <a:lnTo>
                  <a:pt x="158623" y="59258"/>
                </a:lnTo>
                <a:lnTo>
                  <a:pt x="158546" y="59778"/>
                </a:lnTo>
                <a:lnTo>
                  <a:pt x="159118" y="59969"/>
                </a:lnTo>
                <a:close/>
              </a:path>
              <a:path w="397509" h="160654">
                <a:moveTo>
                  <a:pt x="189230" y="21615"/>
                </a:moveTo>
                <a:lnTo>
                  <a:pt x="188239" y="20840"/>
                </a:lnTo>
                <a:lnTo>
                  <a:pt x="188226" y="21615"/>
                </a:lnTo>
                <a:lnTo>
                  <a:pt x="189230" y="21615"/>
                </a:lnTo>
                <a:close/>
              </a:path>
              <a:path w="397509" h="160654">
                <a:moveTo>
                  <a:pt x="190944" y="14312"/>
                </a:moveTo>
                <a:lnTo>
                  <a:pt x="188239" y="13893"/>
                </a:lnTo>
                <a:lnTo>
                  <a:pt x="186931" y="16446"/>
                </a:lnTo>
                <a:lnTo>
                  <a:pt x="185293" y="18669"/>
                </a:lnTo>
                <a:lnTo>
                  <a:pt x="185191" y="22415"/>
                </a:lnTo>
                <a:lnTo>
                  <a:pt x="186613" y="23520"/>
                </a:lnTo>
                <a:lnTo>
                  <a:pt x="190271" y="22415"/>
                </a:lnTo>
                <a:lnTo>
                  <a:pt x="189484" y="21805"/>
                </a:lnTo>
                <a:lnTo>
                  <a:pt x="186893" y="21805"/>
                </a:lnTo>
                <a:lnTo>
                  <a:pt x="186702" y="20840"/>
                </a:lnTo>
                <a:lnTo>
                  <a:pt x="187375" y="19037"/>
                </a:lnTo>
                <a:lnTo>
                  <a:pt x="189014" y="20066"/>
                </a:lnTo>
                <a:lnTo>
                  <a:pt x="189293" y="19037"/>
                </a:lnTo>
                <a:lnTo>
                  <a:pt x="189395" y="18669"/>
                </a:lnTo>
                <a:lnTo>
                  <a:pt x="189445" y="18478"/>
                </a:lnTo>
                <a:lnTo>
                  <a:pt x="190944" y="14312"/>
                </a:lnTo>
                <a:close/>
              </a:path>
              <a:path w="397509" h="160654">
                <a:moveTo>
                  <a:pt x="194411" y="14655"/>
                </a:moveTo>
                <a:lnTo>
                  <a:pt x="194233" y="12903"/>
                </a:lnTo>
                <a:lnTo>
                  <a:pt x="193738" y="12217"/>
                </a:lnTo>
                <a:lnTo>
                  <a:pt x="194411" y="14655"/>
                </a:lnTo>
                <a:close/>
              </a:path>
              <a:path w="397509" h="160654">
                <a:moveTo>
                  <a:pt x="195770" y="11811"/>
                </a:moveTo>
                <a:lnTo>
                  <a:pt x="195541" y="11811"/>
                </a:lnTo>
                <a:lnTo>
                  <a:pt x="195465" y="12217"/>
                </a:lnTo>
                <a:lnTo>
                  <a:pt x="195770" y="11811"/>
                </a:lnTo>
                <a:close/>
              </a:path>
              <a:path w="397509" h="160654">
                <a:moveTo>
                  <a:pt x="196710" y="6019"/>
                </a:moveTo>
                <a:lnTo>
                  <a:pt x="194411" y="6946"/>
                </a:lnTo>
                <a:lnTo>
                  <a:pt x="191617" y="9220"/>
                </a:lnTo>
                <a:lnTo>
                  <a:pt x="193662" y="12115"/>
                </a:lnTo>
                <a:lnTo>
                  <a:pt x="195541" y="11811"/>
                </a:lnTo>
                <a:lnTo>
                  <a:pt x="196710" y="6019"/>
                </a:lnTo>
                <a:close/>
              </a:path>
              <a:path w="397509" h="160654">
                <a:moveTo>
                  <a:pt x="197485" y="19100"/>
                </a:moveTo>
                <a:lnTo>
                  <a:pt x="197408" y="18694"/>
                </a:lnTo>
                <a:lnTo>
                  <a:pt x="197408" y="18859"/>
                </a:lnTo>
                <a:lnTo>
                  <a:pt x="197434" y="19062"/>
                </a:lnTo>
                <a:lnTo>
                  <a:pt x="197485" y="19291"/>
                </a:lnTo>
                <a:lnTo>
                  <a:pt x="197485" y="19100"/>
                </a:lnTo>
                <a:close/>
              </a:path>
              <a:path w="397509" h="160654">
                <a:moveTo>
                  <a:pt x="200075" y="13881"/>
                </a:moveTo>
                <a:lnTo>
                  <a:pt x="199796" y="11328"/>
                </a:lnTo>
                <a:lnTo>
                  <a:pt x="198120" y="10960"/>
                </a:lnTo>
                <a:lnTo>
                  <a:pt x="196723" y="10033"/>
                </a:lnTo>
                <a:lnTo>
                  <a:pt x="195783" y="11772"/>
                </a:lnTo>
                <a:lnTo>
                  <a:pt x="196735" y="11633"/>
                </a:lnTo>
                <a:lnTo>
                  <a:pt x="195033" y="13449"/>
                </a:lnTo>
                <a:lnTo>
                  <a:pt x="196989" y="16484"/>
                </a:lnTo>
                <a:lnTo>
                  <a:pt x="197408" y="18694"/>
                </a:lnTo>
                <a:lnTo>
                  <a:pt x="197421" y="17335"/>
                </a:lnTo>
                <a:lnTo>
                  <a:pt x="199174" y="17716"/>
                </a:lnTo>
                <a:lnTo>
                  <a:pt x="199809" y="16979"/>
                </a:lnTo>
                <a:lnTo>
                  <a:pt x="200075" y="13881"/>
                </a:lnTo>
                <a:close/>
              </a:path>
              <a:path w="397509" h="160654">
                <a:moveTo>
                  <a:pt x="229895" y="118046"/>
                </a:moveTo>
                <a:lnTo>
                  <a:pt x="208927" y="79336"/>
                </a:lnTo>
                <a:lnTo>
                  <a:pt x="197497" y="72529"/>
                </a:lnTo>
                <a:lnTo>
                  <a:pt x="203174" y="79019"/>
                </a:lnTo>
                <a:lnTo>
                  <a:pt x="208762" y="86194"/>
                </a:lnTo>
                <a:lnTo>
                  <a:pt x="213512" y="93611"/>
                </a:lnTo>
                <a:lnTo>
                  <a:pt x="216776" y="101066"/>
                </a:lnTo>
                <a:lnTo>
                  <a:pt x="201625" y="90182"/>
                </a:lnTo>
                <a:lnTo>
                  <a:pt x="194068" y="85140"/>
                </a:lnTo>
                <a:lnTo>
                  <a:pt x="186690" y="81013"/>
                </a:lnTo>
                <a:lnTo>
                  <a:pt x="187274" y="82791"/>
                </a:lnTo>
                <a:lnTo>
                  <a:pt x="191757" y="84632"/>
                </a:lnTo>
                <a:lnTo>
                  <a:pt x="190017" y="86194"/>
                </a:lnTo>
                <a:lnTo>
                  <a:pt x="191325" y="86410"/>
                </a:lnTo>
                <a:lnTo>
                  <a:pt x="200977" y="94310"/>
                </a:lnTo>
                <a:lnTo>
                  <a:pt x="210743" y="102095"/>
                </a:lnTo>
                <a:lnTo>
                  <a:pt x="220446" y="109943"/>
                </a:lnTo>
                <a:lnTo>
                  <a:pt x="229895" y="118046"/>
                </a:lnTo>
                <a:close/>
              </a:path>
              <a:path w="397509" h="160654">
                <a:moveTo>
                  <a:pt x="238379" y="43218"/>
                </a:moveTo>
                <a:lnTo>
                  <a:pt x="217576" y="44767"/>
                </a:lnTo>
                <a:lnTo>
                  <a:pt x="172364" y="43611"/>
                </a:lnTo>
                <a:lnTo>
                  <a:pt x="151688" y="44767"/>
                </a:lnTo>
                <a:lnTo>
                  <a:pt x="151980" y="44767"/>
                </a:lnTo>
                <a:lnTo>
                  <a:pt x="158254" y="58724"/>
                </a:lnTo>
                <a:lnTo>
                  <a:pt x="158623" y="59258"/>
                </a:lnTo>
                <a:lnTo>
                  <a:pt x="159651" y="52679"/>
                </a:lnTo>
                <a:lnTo>
                  <a:pt x="159689" y="52476"/>
                </a:lnTo>
                <a:lnTo>
                  <a:pt x="170662" y="52679"/>
                </a:lnTo>
                <a:lnTo>
                  <a:pt x="194995" y="55549"/>
                </a:lnTo>
                <a:lnTo>
                  <a:pt x="206756" y="55549"/>
                </a:lnTo>
                <a:lnTo>
                  <a:pt x="215887" y="54102"/>
                </a:lnTo>
                <a:lnTo>
                  <a:pt x="216179" y="54102"/>
                </a:lnTo>
                <a:lnTo>
                  <a:pt x="221386" y="52476"/>
                </a:lnTo>
                <a:lnTo>
                  <a:pt x="225247" y="51257"/>
                </a:lnTo>
                <a:lnTo>
                  <a:pt x="232702" y="47574"/>
                </a:lnTo>
                <a:lnTo>
                  <a:pt x="238379" y="43218"/>
                </a:lnTo>
                <a:close/>
              </a:path>
              <a:path w="397509" h="160654">
                <a:moveTo>
                  <a:pt x="238607" y="148170"/>
                </a:moveTo>
                <a:lnTo>
                  <a:pt x="238493" y="149161"/>
                </a:lnTo>
                <a:lnTo>
                  <a:pt x="238556" y="148678"/>
                </a:lnTo>
                <a:lnTo>
                  <a:pt x="238607" y="148170"/>
                </a:lnTo>
                <a:close/>
              </a:path>
              <a:path w="397509" h="160654">
                <a:moveTo>
                  <a:pt x="246862" y="124993"/>
                </a:moveTo>
                <a:lnTo>
                  <a:pt x="240512" y="102793"/>
                </a:lnTo>
                <a:lnTo>
                  <a:pt x="240423" y="102616"/>
                </a:lnTo>
                <a:lnTo>
                  <a:pt x="236054" y="93510"/>
                </a:lnTo>
                <a:lnTo>
                  <a:pt x="236054" y="102616"/>
                </a:lnTo>
                <a:lnTo>
                  <a:pt x="230060" y="98590"/>
                </a:lnTo>
                <a:lnTo>
                  <a:pt x="227177" y="87960"/>
                </a:lnTo>
                <a:lnTo>
                  <a:pt x="227139" y="87820"/>
                </a:lnTo>
                <a:lnTo>
                  <a:pt x="229095" y="89522"/>
                </a:lnTo>
                <a:lnTo>
                  <a:pt x="232460" y="96189"/>
                </a:lnTo>
                <a:lnTo>
                  <a:pt x="236054" y="102616"/>
                </a:lnTo>
                <a:lnTo>
                  <a:pt x="236054" y="93510"/>
                </a:lnTo>
                <a:lnTo>
                  <a:pt x="235889" y="93154"/>
                </a:lnTo>
                <a:lnTo>
                  <a:pt x="232575" y="90195"/>
                </a:lnTo>
                <a:lnTo>
                  <a:pt x="232346" y="89979"/>
                </a:lnTo>
                <a:lnTo>
                  <a:pt x="233743" y="87960"/>
                </a:lnTo>
                <a:lnTo>
                  <a:pt x="232168" y="85737"/>
                </a:lnTo>
                <a:lnTo>
                  <a:pt x="232067" y="85598"/>
                </a:lnTo>
                <a:lnTo>
                  <a:pt x="232067" y="89725"/>
                </a:lnTo>
                <a:lnTo>
                  <a:pt x="228346" y="86410"/>
                </a:lnTo>
                <a:lnTo>
                  <a:pt x="230886" y="85737"/>
                </a:lnTo>
                <a:lnTo>
                  <a:pt x="232003" y="89522"/>
                </a:lnTo>
                <a:lnTo>
                  <a:pt x="232067" y="89725"/>
                </a:lnTo>
                <a:lnTo>
                  <a:pt x="232067" y="85598"/>
                </a:lnTo>
                <a:lnTo>
                  <a:pt x="230060" y="82778"/>
                </a:lnTo>
                <a:lnTo>
                  <a:pt x="229654" y="82207"/>
                </a:lnTo>
                <a:lnTo>
                  <a:pt x="225742" y="76288"/>
                </a:lnTo>
                <a:lnTo>
                  <a:pt x="221780" y="70408"/>
                </a:lnTo>
                <a:lnTo>
                  <a:pt x="218351" y="65887"/>
                </a:lnTo>
                <a:lnTo>
                  <a:pt x="217538" y="64820"/>
                </a:lnTo>
                <a:lnTo>
                  <a:pt x="213093" y="65887"/>
                </a:lnTo>
                <a:lnTo>
                  <a:pt x="208686" y="62915"/>
                </a:lnTo>
                <a:lnTo>
                  <a:pt x="210718" y="63271"/>
                </a:lnTo>
                <a:lnTo>
                  <a:pt x="220332" y="63017"/>
                </a:lnTo>
                <a:lnTo>
                  <a:pt x="226187" y="61722"/>
                </a:lnTo>
                <a:lnTo>
                  <a:pt x="228752" y="61150"/>
                </a:lnTo>
                <a:lnTo>
                  <a:pt x="233756" y="57873"/>
                </a:lnTo>
                <a:lnTo>
                  <a:pt x="195351" y="57873"/>
                </a:lnTo>
                <a:lnTo>
                  <a:pt x="178219" y="59778"/>
                </a:lnTo>
                <a:lnTo>
                  <a:pt x="179044" y="59778"/>
                </a:lnTo>
                <a:lnTo>
                  <a:pt x="165087" y="65582"/>
                </a:lnTo>
                <a:lnTo>
                  <a:pt x="163169" y="61328"/>
                </a:lnTo>
                <a:lnTo>
                  <a:pt x="159118" y="59969"/>
                </a:lnTo>
                <a:lnTo>
                  <a:pt x="166522" y="70713"/>
                </a:lnTo>
                <a:lnTo>
                  <a:pt x="177152" y="80327"/>
                </a:lnTo>
                <a:lnTo>
                  <a:pt x="190258" y="87045"/>
                </a:lnTo>
                <a:lnTo>
                  <a:pt x="189890" y="86410"/>
                </a:lnTo>
                <a:lnTo>
                  <a:pt x="190017" y="86194"/>
                </a:lnTo>
                <a:lnTo>
                  <a:pt x="189674" y="86194"/>
                </a:lnTo>
                <a:lnTo>
                  <a:pt x="188645" y="85140"/>
                </a:lnTo>
                <a:lnTo>
                  <a:pt x="185597" y="82118"/>
                </a:lnTo>
                <a:lnTo>
                  <a:pt x="179755" y="70980"/>
                </a:lnTo>
                <a:lnTo>
                  <a:pt x="187401" y="78206"/>
                </a:lnTo>
                <a:lnTo>
                  <a:pt x="195859" y="85140"/>
                </a:lnTo>
                <a:lnTo>
                  <a:pt x="204762" y="91173"/>
                </a:lnTo>
                <a:lnTo>
                  <a:pt x="213804" y="95719"/>
                </a:lnTo>
                <a:lnTo>
                  <a:pt x="212737" y="94310"/>
                </a:lnTo>
                <a:lnTo>
                  <a:pt x="208127" y="87706"/>
                </a:lnTo>
                <a:lnTo>
                  <a:pt x="201879" y="79895"/>
                </a:lnTo>
                <a:lnTo>
                  <a:pt x="195821" y="72529"/>
                </a:lnTo>
                <a:lnTo>
                  <a:pt x="194640" y="70980"/>
                </a:lnTo>
                <a:lnTo>
                  <a:pt x="222948" y="92583"/>
                </a:lnTo>
                <a:lnTo>
                  <a:pt x="219316" y="83083"/>
                </a:lnTo>
                <a:lnTo>
                  <a:pt x="213855" y="74853"/>
                </a:lnTo>
                <a:lnTo>
                  <a:pt x="207746" y="67792"/>
                </a:lnTo>
                <a:lnTo>
                  <a:pt x="202120" y="61722"/>
                </a:lnTo>
                <a:lnTo>
                  <a:pt x="208673" y="62915"/>
                </a:lnTo>
                <a:lnTo>
                  <a:pt x="205968" y="64820"/>
                </a:lnTo>
                <a:lnTo>
                  <a:pt x="211429" y="70192"/>
                </a:lnTo>
                <a:lnTo>
                  <a:pt x="217043" y="75920"/>
                </a:lnTo>
                <a:lnTo>
                  <a:pt x="222338" y="81495"/>
                </a:lnTo>
                <a:lnTo>
                  <a:pt x="224167" y="83515"/>
                </a:lnTo>
                <a:lnTo>
                  <a:pt x="223710" y="84874"/>
                </a:lnTo>
                <a:lnTo>
                  <a:pt x="225348" y="86283"/>
                </a:lnTo>
                <a:lnTo>
                  <a:pt x="224790" y="84201"/>
                </a:lnTo>
                <a:lnTo>
                  <a:pt x="226682" y="86283"/>
                </a:lnTo>
                <a:lnTo>
                  <a:pt x="226796" y="86410"/>
                </a:lnTo>
                <a:lnTo>
                  <a:pt x="225704" y="86601"/>
                </a:lnTo>
                <a:lnTo>
                  <a:pt x="225501" y="86410"/>
                </a:lnTo>
                <a:lnTo>
                  <a:pt x="225437" y="86639"/>
                </a:lnTo>
                <a:lnTo>
                  <a:pt x="225755" y="86639"/>
                </a:lnTo>
                <a:lnTo>
                  <a:pt x="226542" y="87312"/>
                </a:lnTo>
                <a:lnTo>
                  <a:pt x="221678" y="85737"/>
                </a:lnTo>
                <a:lnTo>
                  <a:pt x="221424" y="85737"/>
                </a:lnTo>
                <a:lnTo>
                  <a:pt x="221513" y="86106"/>
                </a:lnTo>
                <a:lnTo>
                  <a:pt x="221564" y="86283"/>
                </a:lnTo>
                <a:lnTo>
                  <a:pt x="221589" y="86410"/>
                </a:lnTo>
                <a:lnTo>
                  <a:pt x="222034" y="87871"/>
                </a:lnTo>
                <a:lnTo>
                  <a:pt x="222402" y="89052"/>
                </a:lnTo>
                <a:lnTo>
                  <a:pt x="222605" y="89623"/>
                </a:lnTo>
                <a:lnTo>
                  <a:pt x="222783" y="90081"/>
                </a:lnTo>
                <a:lnTo>
                  <a:pt x="222910" y="90411"/>
                </a:lnTo>
                <a:lnTo>
                  <a:pt x="223012" y="90665"/>
                </a:lnTo>
                <a:lnTo>
                  <a:pt x="223253" y="91300"/>
                </a:lnTo>
                <a:lnTo>
                  <a:pt x="223443" y="91732"/>
                </a:lnTo>
                <a:lnTo>
                  <a:pt x="223520" y="91909"/>
                </a:lnTo>
                <a:lnTo>
                  <a:pt x="223799" y="92519"/>
                </a:lnTo>
                <a:lnTo>
                  <a:pt x="223939" y="92824"/>
                </a:lnTo>
                <a:lnTo>
                  <a:pt x="223989" y="92951"/>
                </a:lnTo>
                <a:lnTo>
                  <a:pt x="224243" y="93497"/>
                </a:lnTo>
                <a:lnTo>
                  <a:pt x="224370" y="93764"/>
                </a:lnTo>
                <a:lnTo>
                  <a:pt x="224561" y="94132"/>
                </a:lnTo>
                <a:lnTo>
                  <a:pt x="224878" y="94767"/>
                </a:lnTo>
                <a:lnTo>
                  <a:pt x="226060" y="96875"/>
                </a:lnTo>
                <a:lnTo>
                  <a:pt x="226301" y="97269"/>
                </a:lnTo>
                <a:lnTo>
                  <a:pt x="226466" y="97548"/>
                </a:lnTo>
                <a:lnTo>
                  <a:pt x="227025" y="98437"/>
                </a:lnTo>
                <a:lnTo>
                  <a:pt x="227139" y="98590"/>
                </a:lnTo>
                <a:lnTo>
                  <a:pt x="228193" y="100190"/>
                </a:lnTo>
                <a:lnTo>
                  <a:pt x="229057" y="101396"/>
                </a:lnTo>
                <a:lnTo>
                  <a:pt x="229946" y="102565"/>
                </a:lnTo>
                <a:lnTo>
                  <a:pt x="228574" y="101320"/>
                </a:lnTo>
                <a:lnTo>
                  <a:pt x="227025" y="100368"/>
                </a:lnTo>
                <a:lnTo>
                  <a:pt x="225272" y="99771"/>
                </a:lnTo>
                <a:lnTo>
                  <a:pt x="224599" y="99771"/>
                </a:lnTo>
                <a:lnTo>
                  <a:pt x="227164" y="105943"/>
                </a:lnTo>
                <a:lnTo>
                  <a:pt x="229882" y="112839"/>
                </a:lnTo>
                <a:lnTo>
                  <a:pt x="232029" y="119824"/>
                </a:lnTo>
                <a:lnTo>
                  <a:pt x="232968" y="126517"/>
                </a:lnTo>
                <a:lnTo>
                  <a:pt x="229514" y="120535"/>
                </a:lnTo>
                <a:lnTo>
                  <a:pt x="225171" y="115430"/>
                </a:lnTo>
                <a:lnTo>
                  <a:pt x="220103" y="111048"/>
                </a:lnTo>
                <a:lnTo>
                  <a:pt x="214452" y="107238"/>
                </a:lnTo>
                <a:lnTo>
                  <a:pt x="220154" y="117995"/>
                </a:lnTo>
                <a:lnTo>
                  <a:pt x="222631" y="131762"/>
                </a:lnTo>
                <a:lnTo>
                  <a:pt x="222669" y="131978"/>
                </a:lnTo>
                <a:lnTo>
                  <a:pt x="223253" y="141427"/>
                </a:lnTo>
                <a:lnTo>
                  <a:pt x="223329" y="142633"/>
                </a:lnTo>
                <a:lnTo>
                  <a:pt x="223443" y="144614"/>
                </a:lnTo>
                <a:lnTo>
                  <a:pt x="223545" y="146215"/>
                </a:lnTo>
                <a:lnTo>
                  <a:pt x="223672" y="148005"/>
                </a:lnTo>
                <a:lnTo>
                  <a:pt x="223748" y="149161"/>
                </a:lnTo>
                <a:lnTo>
                  <a:pt x="223799" y="149885"/>
                </a:lnTo>
                <a:lnTo>
                  <a:pt x="223913" y="151523"/>
                </a:lnTo>
                <a:lnTo>
                  <a:pt x="224040" y="153212"/>
                </a:lnTo>
                <a:lnTo>
                  <a:pt x="224155" y="154876"/>
                </a:lnTo>
                <a:lnTo>
                  <a:pt x="224269" y="156578"/>
                </a:lnTo>
                <a:lnTo>
                  <a:pt x="224383" y="158089"/>
                </a:lnTo>
                <a:lnTo>
                  <a:pt x="224485" y="159689"/>
                </a:lnTo>
                <a:lnTo>
                  <a:pt x="227634" y="153212"/>
                </a:lnTo>
                <a:lnTo>
                  <a:pt x="228739" y="145021"/>
                </a:lnTo>
                <a:lnTo>
                  <a:pt x="228739" y="135166"/>
                </a:lnTo>
                <a:lnTo>
                  <a:pt x="228346" y="128066"/>
                </a:lnTo>
                <a:lnTo>
                  <a:pt x="231279" y="135166"/>
                </a:lnTo>
                <a:lnTo>
                  <a:pt x="233032" y="143446"/>
                </a:lnTo>
                <a:lnTo>
                  <a:pt x="234378" y="150926"/>
                </a:lnTo>
                <a:lnTo>
                  <a:pt x="234480" y="151523"/>
                </a:lnTo>
                <a:lnTo>
                  <a:pt x="234556" y="151942"/>
                </a:lnTo>
                <a:lnTo>
                  <a:pt x="236829" y="159689"/>
                </a:lnTo>
                <a:lnTo>
                  <a:pt x="236918" y="159232"/>
                </a:lnTo>
                <a:lnTo>
                  <a:pt x="237020" y="158775"/>
                </a:lnTo>
                <a:lnTo>
                  <a:pt x="237147" y="158089"/>
                </a:lnTo>
                <a:lnTo>
                  <a:pt x="237261" y="157518"/>
                </a:lnTo>
                <a:lnTo>
                  <a:pt x="237350" y="157048"/>
                </a:lnTo>
                <a:lnTo>
                  <a:pt x="237426" y="156578"/>
                </a:lnTo>
                <a:lnTo>
                  <a:pt x="237528" y="155994"/>
                </a:lnTo>
                <a:lnTo>
                  <a:pt x="237604" y="155549"/>
                </a:lnTo>
                <a:lnTo>
                  <a:pt x="237718" y="154876"/>
                </a:lnTo>
                <a:lnTo>
                  <a:pt x="237807" y="154292"/>
                </a:lnTo>
                <a:lnTo>
                  <a:pt x="237883" y="153797"/>
                </a:lnTo>
                <a:lnTo>
                  <a:pt x="237985" y="153212"/>
                </a:lnTo>
                <a:lnTo>
                  <a:pt x="238061" y="152641"/>
                </a:lnTo>
                <a:lnTo>
                  <a:pt x="238125" y="152171"/>
                </a:lnTo>
                <a:lnTo>
                  <a:pt x="238163" y="151942"/>
                </a:lnTo>
                <a:lnTo>
                  <a:pt x="238188" y="151701"/>
                </a:lnTo>
                <a:lnTo>
                  <a:pt x="238213" y="151523"/>
                </a:lnTo>
                <a:lnTo>
                  <a:pt x="238290" y="150926"/>
                </a:lnTo>
                <a:lnTo>
                  <a:pt x="238417" y="149885"/>
                </a:lnTo>
                <a:lnTo>
                  <a:pt x="238493" y="149161"/>
                </a:lnTo>
                <a:lnTo>
                  <a:pt x="238620" y="148005"/>
                </a:lnTo>
                <a:lnTo>
                  <a:pt x="239077" y="142316"/>
                </a:lnTo>
                <a:lnTo>
                  <a:pt x="239128" y="141439"/>
                </a:lnTo>
                <a:lnTo>
                  <a:pt x="239128" y="141287"/>
                </a:lnTo>
                <a:lnTo>
                  <a:pt x="239204" y="131762"/>
                </a:lnTo>
                <a:lnTo>
                  <a:pt x="233210" y="106527"/>
                </a:lnTo>
                <a:lnTo>
                  <a:pt x="233400" y="106819"/>
                </a:lnTo>
                <a:lnTo>
                  <a:pt x="240042" y="114681"/>
                </a:lnTo>
                <a:lnTo>
                  <a:pt x="241782" y="116916"/>
                </a:lnTo>
                <a:lnTo>
                  <a:pt x="243433" y="119214"/>
                </a:lnTo>
                <a:lnTo>
                  <a:pt x="244995" y="121615"/>
                </a:lnTo>
                <a:lnTo>
                  <a:pt x="246430" y="124129"/>
                </a:lnTo>
                <a:lnTo>
                  <a:pt x="246862" y="124993"/>
                </a:lnTo>
                <a:close/>
              </a:path>
              <a:path w="397509" h="160654">
                <a:moveTo>
                  <a:pt x="267690" y="128066"/>
                </a:moveTo>
                <a:lnTo>
                  <a:pt x="261353" y="112776"/>
                </a:lnTo>
                <a:lnTo>
                  <a:pt x="254203" y="97777"/>
                </a:lnTo>
                <a:lnTo>
                  <a:pt x="251968" y="94894"/>
                </a:lnTo>
                <a:lnTo>
                  <a:pt x="246087" y="87312"/>
                </a:lnTo>
                <a:lnTo>
                  <a:pt x="246087" y="94894"/>
                </a:lnTo>
                <a:lnTo>
                  <a:pt x="239204" y="90728"/>
                </a:lnTo>
                <a:lnTo>
                  <a:pt x="236537" y="83680"/>
                </a:lnTo>
                <a:lnTo>
                  <a:pt x="236435" y="83400"/>
                </a:lnTo>
                <a:lnTo>
                  <a:pt x="236728" y="83680"/>
                </a:lnTo>
                <a:lnTo>
                  <a:pt x="242658" y="88036"/>
                </a:lnTo>
                <a:lnTo>
                  <a:pt x="246087" y="94894"/>
                </a:lnTo>
                <a:lnTo>
                  <a:pt x="246087" y="87312"/>
                </a:lnTo>
                <a:lnTo>
                  <a:pt x="244741" y="85572"/>
                </a:lnTo>
                <a:lnTo>
                  <a:pt x="235445" y="80772"/>
                </a:lnTo>
                <a:lnTo>
                  <a:pt x="235038" y="79717"/>
                </a:lnTo>
                <a:lnTo>
                  <a:pt x="231635" y="78803"/>
                </a:lnTo>
                <a:lnTo>
                  <a:pt x="232435" y="79654"/>
                </a:lnTo>
                <a:lnTo>
                  <a:pt x="231546" y="78803"/>
                </a:lnTo>
                <a:lnTo>
                  <a:pt x="228346" y="77927"/>
                </a:lnTo>
                <a:lnTo>
                  <a:pt x="237439" y="91427"/>
                </a:lnTo>
                <a:lnTo>
                  <a:pt x="247688" y="104292"/>
                </a:lnTo>
                <a:lnTo>
                  <a:pt x="258114" y="116509"/>
                </a:lnTo>
                <a:lnTo>
                  <a:pt x="267690" y="128066"/>
                </a:lnTo>
                <a:close/>
              </a:path>
              <a:path w="397509" h="160654">
                <a:moveTo>
                  <a:pt x="320154" y="77152"/>
                </a:moveTo>
                <a:lnTo>
                  <a:pt x="316039" y="80619"/>
                </a:lnTo>
                <a:lnTo>
                  <a:pt x="317842" y="77927"/>
                </a:lnTo>
                <a:lnTo>
                  <a:pt x="312470" y="80911"/>
                </a:lnTo>
                <a:lnTo>
                  <a:pt x="312470" y="84785"/>
                </a:lnTo>
                <a:lnTo>
                  <a:pt x="309460" y="90106"/>
                </a:lnTo>
                <a:lnTo>
                  <a:pt x="302412" y="94894"/>
                </a:lnTo>
                <a:lnTo>
                  <a:pt x="305638" y="87325"/>
                </a:lnTo>
                <a:lnTo>
                  <a:pt x="312470" y="84785"/>
                </a:lnTo>
                <a:lnTo>
                  <a:pt x="312470" y="80911"/>
                </a:lnTo>
                <a:lnTo>
                  <a:pt x="303796" y="85699"/>
                </a:lnTo>
                <a:lnTo>
                  <a:pt x="294195" y="98450"/>
                </a:lnTo>
                <a:lnTo>
                  <a:pt x="287528" y="113652"/>
                </a:lnTo>
                <a:lnTo>
                  <a:pt x="282359" y="128841"/>
                </a:lnTo>
                <a:lnTo>
                  <a:pt x="291515" y="115417"/>
                </a:lnTo>
                <a:lnTo>
                  <a:pt x="302171" y="102946"/>
                </a:lnTo>
                <a:lnTo>
                  <a:pt x="308762" y="94894"/>
                </a:lnTo>
                <a:lnTo>
                  <a:pt x="312356" y="90500"/>
                </a:lnTo>
                <a:lnTo>
                  <a:pt x="320154" y="77152"/>
                </a:lnTo>
                <a:close/>
              </a:path>
              <a:path w="397509" h="160654">
                <a:moveTo>
                  <a:pt x="321894" y="102882"/>
                </a:moveTo>
                <a:lnTo>
                  <a:pt x="321017" y="103695"/>
                </a:lnTo>
                <a:lnTo>
                  <a:pt x="321119" y="104254"/>
                </a:lnTo>
                <a:lnTo>
                  <a:pt x="321449" y="104254"/>
                </a:lnTo>
                <a:lnTo>
                  <a:pt x="321894" y="102882"/>
                </a:lnTo>
                <a:close/>
              </a:path>
              <a:path w="397509" h="160654">
                <a:moveTo>
                  <a:pt x="362585" y="78701"/>
                </a:moveTo>
                <a:lnTo>
                  <a:pt x="355066" y="84683"/>
                </a:lnTo>
                <a:lnTo>
                  <a:pt x="347345" y="90462"/>
                </a:lnTo>
                <a:lnTo>
                  <a:pt x="339331" y="95935"/>
                </a:lnTo>
                <a:lnTo>
                  <a:pt x="330962" y="101066"/>
                </a:lnTo>
                <a:lnTo>
                  <a:pt x="335559" y="93332"/>
                </a:lnTo>
                <a:lnTo>
                  <a:pt x="340575" y="86309"/>
                </a:lnTo>
                <a:lnTo>
                  <a:pt x="345973" y="79070"/>
                </a:lnTo>
                <a:lnTo>
                  <a:pt x="351015" y="71755"/>
                </a:lnTo>
                <a:lnTo>
                  <a:pt x="341541" y="78486"/>
                </a:lnTo>
                <a:lnTo>
                  <a:pt x="333159" y="86309"/>
                </a:lnTo>
                <a:lnTo>
                  <a:pt x="326377" y="95719"/>
                </a:lnTo>
                <a:lnTo>
                  <a:pt x="324510" y="100317"/>
                </a:lnTo>
                <a:lnTo>
                  <a:pt x="323240" y="98755"/>
                </a:lnTo>
                <a:lnTo>
                  <a:pt x="321894" y="102882"/>
                </a:lnTo>
                <a:lnTo>
                  <a:pt x="324408" y="100571"/>
                </a:lnTo>
                <a:lnTo>
                  <a:pt x="322834" y="104457"/>
                </a:lnTo>
                <a:lnTo>
                  <a:pt x="322834" y="112522"/>
                </a:lnTo>
                <a:lnTo>
                  <a:pt x="318592" y="114668"/>
                </a:lnTo>
                <a:lnTo>
                  <a:pt x="318985" y="113525"/>
                </a:lnTo>
                <a:lnTo>
                  <a:pt x="321703" y="108013"/>
                </a:lnTo>
                <a:lnTo>
                  <a:pt x="322834" y="112522"/>
                </a:lnTo>
                <a:lnTo>
                  <a:pt x="322834" y="104457"/>
                </a:lnTo>
                <a:lnTo>
                  <a:pt x="321703" y="107238"/>
                </a:lnTo>
                <a:lnTo>
                  <a:pt x="321119" y="104254"/>
                </a:lnTo>
                <a:lnTo>
                  <a:pt x="316661" y="105511"/>
                </a:lnTo>
                <a:lnTo>
                  <a:pt x="319265" y="101841"/>
                </a:lnTo>
                <a:lnTo>
                  <a:pt x="323113" y="96431"/>
                </a:lnTo>
                <a:lnTo>
                  <a:pt x="326326" y="84874"/>
                </a:lnTo>
                <a:lnTo>
                  <a:pt x="322529" y="88290"/>
                </a:lnTo>
                <a:lnTo>
                  <a:pt x="322808" y="87464"/>
                </a:lnTo>
                <a:lnTo>
                  <a:pt x="323723" y="84874"/>
                </a:lnTo>
                <a:lnTo>
                  <a:pt x="321919" y="87464"/>
                </a:lnTo>
                <a:lnTo>
                  <a:pt x="321691" y="85636"/>
                </a:lnTo>
                <a:lnTo>
                  <a:pt x="322491" y="84874"/>
                </a:lnTo>
                <a:lnTo>
                  <a:pt x="332714" y="75057"/>
                </a:lnTo>
                <a:lnTo>
                  <a:pt x="338112" y="69659"/>
                </a:lnTo>
                <a:lnTo>
                  <a:pt x="343293" y="64033"/>
                </a:lnTo>
                <a:lnTo>
                  <a:pt x="331990" y="65849"/>
                </a:lnTo>
                <a:lnTo>
                  <a:pt x="325183" y="72148"/>
                </a:lnTo>
                <a:lnTo>
                  <a:pt x="321056" y="79565"/>
                </a:lnTo>
                <a:lnTo>
                  <a:pt x="321056" y="90385"/>
                </a:lnTo>
                <a:lnTo>
                  <a:pt x="318516" y="100190"/>
                </a:lnTo>
                <a:lnTo>
                  <a:pt x="313207" y="101841"/>
                </a:lnTo>
                <a:lnTo>
                  <a:pt x="316395" y="96024"/>
                </a:lnTo>
                <a:lnTo>
                  <a:pt x="321056" y="90385"/>
                </a:lnTo>
                <a:lnTo>
                  <a:pt x="321056" y="79565"/>
                </a:lnTo>
                <a:lnTo>
                  <a:pt x="320484" y="80581"/>
                </a:lnTo>
                <a:lnTo>
                  <a:pt x="315455" y="88836"/>
                </a:lnTo>
                <a:lnTo>
                  <a:pt x="316179" y="88836"/>
                </a:lnTo>
                <a:lnTo>
                  <a:pt x="317779" y="89115"/>
                </a:lnTo>
                <a:lnTo>
                  <a:pt x="319316" y="84874"/>
                </a:lnTo>
                <a:lnTo>
                  <a:pt x="320916" y="87172"/>
                </a:lnTo>
                <a:lnTo>
                  <a:pt x="313131" y="93675"/>
                </a:lnTo>
                <a:lnTo>
                  <a:pt x="307962" y="103339"/>
                </a:lnTo>
                <a:lnTo>
                  <a:pt x="304647" y="114363"/>
                </a:lnTo>
                <a:lnTo>
                  <a:pt x="302412" y="124980"/>
                </a:lnTo>
                <a:lnTo>
                  <a:pt x="308597" y="114947"/>
                </a:lnTo>
                <a:lnTo>
                  <a:pt x="312762" y="110109"/>
                </a:lnTo>
                <a:lnTo>
                  <a:pt x="311962" y="112522"/>
                </a:lnTo>
                <a:lnTo>
                  <a:pt x="311645" y="113525"/>
                </a:lnTo>
                <a:lnTo>
                  <a:pt x="309714" y="124447"/>
                </a:lnTo>
                <a:lnTo>
                  <a:pt x="309803" y="129959"/>
                </a:lnTo>
                <a:lnTo>
                  <a:pt x="309905" y="136791"/>
                </a:lnTo>
                <a:lnTo>
                  <a:pt x="311365" y="149009"/>
                </a:lnTo>
                <a:lnTo>
                  <a:pt x="313220" y="159702"/>
                </a:lnTo>
                <a:lnTo>
                  <a:pt x="314807" y="151269"/>
                </a:lnTo>
                <a:lnTo>
                  <a:pt x="316204" y="142646"/>
                </a:lnTo>
                <a:lnTo>
                  <a:pt x="318198" y="134797"/>
                </a:lnTo>
                <a:lnTo>
                  <a:pt x="318236" y="134645"/>
                </a:lnTo>
                <a:lnTo>
                  <a:pt x="321703" y="128079"/>
                </a:lnTo>
                <a:lnTo>
                  <a:pt x="320255" y="134645"/>
                </a:lnTo>
                <a:lnTo>
                  <a:pt x="320281" y="136791"/>
                </a:lnTo>
                <a:lnTo>
                  <a:pt x="320421" y="142163"/>
                </a:lnTo>
                <a:lnTo>
                  <a:pt x="320916" y="147739"/>
                </a:lnTo>
                <a:lnTo>
                  <a:pt x="320916" y="155371"/>
                </a:lnTo>
                <a:lnTo>
                  <a:pt x="320344" y="152057"/>
                </a:lnTo>
                <a:lnTo>
                  <a:pt x="320294" y="147739"/>
                </a:lnTo>
                <a:lnTo>
                  <a:pt x="318617" y="145046"/>
                </a:lnTo>
                <a:lnTo>
                  <a:pt x="318782" y="147739"/>
                </a:lnTo>
                <a:lnTo>
                  <a:pt x="318858" y="149009"/>
                </a:lnTo>
                <a:lnTo>
                  <a:pt x="318947" y="150368"/>
                </a:lnTo>
                <a:lnTo>
                  <a:pt x="317804" y="157175"/>
                </a:lnTo>
                <a:lnTo>
                  <a:pt x="320929" y="159702"/>
                </a:lnTo>
                <a:lnTo>
                  <a:pt x="322668" y="155841"/>
                </a:lnTo>
                <a:lnTo>
                  <a:pt x="322884" y="155371"/>
                </a:lnTo>
                <a:lnTo>
                  <a:pt x="321144" y="160629"/>
                </a:lnTo>
                <a:lnTo>
                  <a:pt x="325564" y="159702"/>
                </a:lnTo>
                <a:lnTo>
                  <a:pt x="325424" y="157175"/>
                </a:lnTo>
                <a:lnTo>
                  <a:pt x="325323" y="155371"/>
                </a:lnTo>
                <a:lnTo>
                  <a:pt x="324764" y="145046"/>
                </a:lnTo>
                <a:lnTo>
                  <a:pt x="324726" y="144551"/>
                </a:lnTo>
                <a:lnTo>
                  <a:pt x="325996" y="129959"/>
                </a:lnTo>
                <a:lnTo>
                  <a:pt x="326428" y="128079"/>
                </a:lnTo>
                <a:lnTo>
                  <a:pt x="326796" y="126530"/>
                </a:lnTo>
                <a:lnTo>
                  <a:pt x="328968" y="117119"/>
                </a:lnTo>
                <a:lnTo>
                  <a:pt x="333273" y="107238"/>
                </a:lnTo>
                <a:lnTo>
                  <a:pt x="327990" y="111213"/>
                </a:lnTo>
                <a:lnTo>
                  <a:pt x="323392" y="115887"/>
                </a:lnTo>
                <a:lnTo>
                  <a:pt x="319303" y="121043"/>
                </a:lnTo>
                <a:lnTo>
                  <a:pt x="315531" y="126530"/>
                </a:lnTo>
                <a:lnTo>
                  <a:pt x="316928" y="119697"/>
                </a:lnTo>
                <a:lnTo>
                  <a:pt x="318198" y="115887"/>
                </a:lnTo>
                <a:lnTo>
                  <a:pt x="318312" y="115531"/>
                </a:lnTo>
                <a:lnTo>
                  <a:pt x="320154" y="118046"/>
                </a:lnTo>
                <a:lnTo>
                  <a:pt x="330530" y="108013"/>
                </a:lnTo>
                <a:lnTo>
                  <a:pt x="331508" y="107238"/>
                </a:lnTo>
                <a:lnTo>
                  <a:pt x="339559" y="101066"/>
                </a:lnTo>
                <a:lnTo>
                  <a:pt x="342582" y="98755"/>
                </a:lnTo>
                <a:lnTo>
                  <a:pt x="354012" y="89344"/>
                </a:lnTo>
                <a:lnTo>
                  <a:pt x="362585" y="78701"/>
                </a:lnTo>
                <a:close/>
              </a:path>
              <a:path w="397509" h="160654">
                <a:moveTo>
                  <a:pt x="362585" y="16967"/>
                </a:moveTo>
                <a:lnTo>
                  <a:pt x="361226" y="16281"/>
                </a:lnTo>
                <a:lnTo>
                  <a:pt x="361302" y="14135"/>
                </a:lnTo>
                <a:lnTo>
                  <a:pt x="359498" y="13893"/>
                </a:lnTo>
                <a:lnTo>
                  <a:pt x="357962" y="15405"/>
                </a:lnTo>
                <a:lnTo>
                  <a:pt x="359003" y="18288"/>
                </a:lnTo>
                <a:lnTo>
                  <a:pt x="359498" y="20066"/>
                </a:lnTo>
                <a:lnTo>
                  <a:pt x="357708" y="19723"/>
                </a:lnTo>
                <a:lnTo>
                  <a:pt x="357428" y="16649"/>
                </a:lnTo>
                <a:lnTo>
                  <a:pt x="355638" y="18516"/>
                </a:lnTo>
                <a:lnTo>
                  <a:pt x="355638" y="20828"/>
                </a:lnTo>
                <a:lnTo>
                  <a:pt x="359600" y="22390"/>
                </a:lnTo>
                <a:lnTo>
                  <a:pt x="360489" y="19240"/>
                </a:lnTo>
                <a:lnTo>
                  <a:pt x="362585" y="16967"/>
                </a:lnTo>
                <a:close/>
              </a:path>
              <a:path w="397509" h="160654">
                <a:moveTo>
                  <a:pt x="371068" y="31635"/>
                </a:moveTo>
                <a:lnTo>
                  <a:pt x="368427" y="30137"/>
                </a:lnTo>
                <a:lnTo>
                  <a:pt x="365442" y="24942"/>
                </a:lnTo>
                <a:lnTo>
                  <a:pt x="361810" y="27000"/>
                </a:lnTo>
                <a:lnTo>
                  <a:pt x="363232" y="29451"/>
                </a:lnTo>
                <a:lnTo>
                  <a:pt x="365734" y="30797"/>
                </a:lnTo>
                <a:lnTo>
                  <a:pt x="367982" y="32410"/>
                </a:lnTo>
                <a:lnTo>
                  <a:pt x="364642" y="32639"/>
                </a:lnTo>
                <a:lnTo>
                  <a:pt x="360870" y="29273"/>
                </a:lnTo>
                <a:lnTo>
                  <a:pt x="357949" y="31635"/>
                </a:lnTo>
                <a:lnTo>
                  <a:pt x="360883" y="33642"/>
                </a:lnTo>
                <a:lnTo>
                  <a:pt x="368173" y="33858"/>
                </a:lnTo>
                <a:lnTo>
                  <a:pt x="371068" y="31635"/>
                </a:lnTo>
                <a:close/>
              </a:path>
              <a:path w="397509" h="160654">
                <a:moveTo>
                  <a:pt x="380479" y="33502"/>
                </a:moveTo>
                <a:lnTo>
                  <a:pt x="380149" y="33502"/>
                </a:lnTo>
                <a:lnTo>
                  <a:pt x="380365" y="33680"/>
                </a:lnTo>
                <a:lnTo>
                  <a:pt x="380479" y="33502"/>
                </a:lnTo>
                <a:close/>
              </a:path>
              <a:path w="397509" h="160654">
                <a:moveTo>
                  <a:pt x="383400" y="26276"/>
                </a:moveTo>
                <a:lnTo>
                  <a:pt x="379222" y="26276"/>
                </a:lnTo>
                <a:lnTo>
                  <a:pt x="376936" y="30162"/>
                </a:lnTo>
                <a:lnTo>
                  <a:pt x="375373" y="30162"/>
                </a:lnTo>
                <a:lnTo>
                  <a:pt x="376656" y="30378"/>
                </a:lnTo>
                <a:lnTo>
                  <a:pt x="376097" y="30378"/>
                </a:lnTo>
                <a:lnTo>
                  <a:pt x="375526" y="31635"/>
                </a:lnTo>
                <a:lnTo>
                  <a:pt x="375462" y="31775"/>
                </a:lnTo>
                <a:lnTo>
                  <a:pt x="374929" y="32410"/>
                </a:lnTo>
                <a:lnTo>
                  <a:pt x="378650" y="33248"/>
                </a:lnTo>
                <a:lnTo>
                  <a:pt x="380072" y="33451"/>
                </a:lnTo>
                <a:lnTo>
                  <a:pt x="378015" y="31635"/>
                </a:lnTo>
                <a:lnTo>
                  <a:pt x="380365" y="30378"/>
                </a:lnTo>
                <a:lnTo>
                  <a:pt x="382841" y="29260"/>
                </a:lnTo>
                <a:lnTo>
                  <a:pt x="383400" y="26276"/>
                </a:lnTo>
                <a:close/>
              </a:path>
              <a:path w="397509" h="160654">
                <a:moveTo>
                  <a:pt x="387273" y="30861"/>
                </a:moveTo>
                <a:lnTo>
                  <a:pt x="383171" y="29616"/>
                </a:lnTo>
                <a:lnTo>
                  <a:pt x="380479" y="33502"/>
                </a:lnTo>
                <a:lnTo>
                  <a:pt x="385584" y="34201"/>
                </a:lnTo>
                <a:lnTo>
                  <a:pt x="385838" y="33680"/>
                </a:lnTo>
                <a:lnTo>
                  <a:pt x="385940" y="33502"/>
                </a:lnTo>
                <a:lnTo>
                  <a:pt x="387273" y="30861"/>
                </a:lnTo>
                <a:close/>
              </a:path>
              <a:path w="397509" h="160654">
                <a:moveTo>
                  <a:pt x="397294" y="44754"/>
                </a:moveTo>
                <a:lnTo>
                  <a:pt x="376593" y="43688"/>
                </a:lnTo>
                <a:lnTo>
                  <a:pt x="330568" y="44742"/>
                </a:lnTo>
                <a:lnTo>
                  <a:pt x="310121" y="43980"/>
                </a:lnTo>
                <a:lnTo>
                  <a:pt x="317461" y="48158"/>
                </a:lnTo>
                <a:lnTo>
                  <a:pt x="325183" y="51638"/>
                </a:lnTo>
                <a:lnTo>
                  <a:pt x="333667" y="54190"/>
                </a:lnTo>
                <a:lnTo>
                  <a:pt x="343293" y="55549"/>
                </a:lnTo>
                <a:lnTo>
                  <a:pt x="356463" y="55308"/>
                </a:lnTo>
                <a:lnTo>
                  <a:pt x="368211" y="53759"/>
                </a:lnTo>
                <a:lnTo>
                  <a:pt x="379069" y="52539"/>
                </a:lnTo>
                <a:lnTo>
                  <a:pt x="389585" y="53238"/>
                </a:lnTo>
                <a:lnTo>
                  <a:pt x="388861" y="59207"/>
                </a:lnTo>
                <a:lnTo>
                  <a:pt x="386257" y="63284"/>
                </a:lnTo>
                <a:lnTo>
                  <a:pt x="381863" y="65582"/>
                </a:lnTo>
                <a:lnTo>
                  <a:pt x="368236" y="59359"/>
                </a:lnTo>
                <a:lnTo>
                  <a:pt x="350888" y="57505"/>
                </a:lnTo>
                <a:lnTo>
                  <a:pt x="332244" y="57950"/>
                </a:lnTo>
                <a:lnTo>
                  <a:pt x="314744" y="58635"/>
                </a:lnTo>
                <a:lnTo>
                  <a:pt x="321564" y="61582"/>
                </a:lnTo>
                <a:lnTo>
                  <a:pt x="330111" y="63131"/>
                </a:lnTo>
                <a:lnTo>
                  <a:pt x="339267" y="63207"/>
                </a:lnTo>
                <a:lnTo>
                  <a:pt x="347916" y="61722"/>
                </a:lnTo>
                <a:lnTo>
                  <a:pt x="341083" y="68211"/>
                </a:lnTo>
                <a:lnTo>
                  <a:pt x="334378" y="75374"/>
                </a:lnTo>
                <a:lnTo>
                  <a:pt x="329057" y="83426"/>
                </a:lnTo>
                <a:lnTo>
                  <a:pt x="326326" y="92583"/>
                </a:lnTo>
                <a:lnTo>
                  <a:pt x="333235" y="84645"/>
                </a:lnTo>
                <a:lnTo>
                  <a:pt x="340944" y="77508"/>
                </a:lnTo>
                <a:lnTo>
                  <a:pt x="349440" y="71158"/>
                </a:lnTo>
                <a:lnTo>
                  <a:pt x="358724" y="65582"/>
                </a:lnTo>
                <a:lnTo>
                  <a:pt x="352552" y="72923"/>
                </a:lnTo>
                <a:lnTo>
                  <a:pt x="346278" y="80708"/>
                </a:lnTo>
                <a:lnTo>
                  <a:pt x="340639" y="88646"/>
                </a:lnTo>
                <a:lnTo>
                  <a:pt x="336346" y="96443"/>
                </a:lnTo>
                <a:lnTo>
                  <a:pt x="345198" y="90614"/>
                </a:lnTo>
                <a:lnTo>
                  <a:pt x="353898" y="84099"/>
                </a:lnTo>
                <a:lnTo>
                  <a:pt x="369519" y="71755"/>
                </a:lnTo>
                <a:lnTo>
                  <a:pt x="366356" y="77330"/>
                </a:lnTo>
                <a:lnTo>
                  <a:pt x="360819" y="84645"/>
                </a:lnTo>
                <a:lnTo>
                  <a:pt x="357949" y="87947"/>
                </a:lnTo>
                <a:lnTo>
                  <a:pt x="371284" y="80645"/>
                </a:lnTo>
                <a:lnTo>
                  <a:pt x="382079" y="70802"/>
                </a:lnTo>
                <a:lnTo>
                  <a:pt x="390639" y="58724"/>
                </a:lnTo>
                <a:lnTo>
                  <a:pt x="397294" y="4475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bg object 150"/>
          <p:cNvSpPr/>
          <p:nvPr/>
        </p:nvSpPr>
        <p:spPr>
          <a:xfrm>
            <a:off x="8601925" y="363740"/>
            <a:ext cx="580390" cy="47625"/>
          </a:xfrm>
          <a:custGeom>
            <a:avLst/>
            <a:gdLst/>
            <a:ahLst/>
            <a:cxnLst/>
            <a:rect l="l" t="t" r="r" b="b"/>
            <a:pathLst>
              <a:path w="580390" h="47625">
                <a:moveTo>
                  <a:pt x="31623" y="27774"/>
                </a:moveTo>
                <a:lnTo>
                  <a:pt x="24218" y="20345"/>
                </a:lnTo>
                <a:lnTo>
                  <a:pt x="17284" y="12433"/>
                </a:lnTo>
                <a:lnTo>
                  <a:pt x="9613" y="5245"/>
                </a:lnTo>
                <a:lnTo>
                  <a:pt x="0" y="0"/>
                </a:lnTo>
                <a:lnTo>
                  <a:pt x="165" y="15621"/>
                </a:lnTo>
                <a:lnTo>
                  <a:pt x="5080" y="28486"/>
                </a:lnTo>
                <a:lnTo>
                  <a:pt x="12674" y="38684"/>
                </a:lnTo>
                <a:lnTo>
                  <a:pt x="20828" y="46291"/>
                </a:lnTo>
                <a:lnTo>
                  <a:pt x="14008" y="37884"/>
                </a:lnTo>
                <a:lnTo>
                  <a:pt x="7950" y="28702"/>
                </a:lnTo>
                <a:lnTo>
                  <a:pt x="3708" y="17703"/>
                </a:lnTo>
                <a:lnTo>
                  <a:pt x="2311" y="3860"/>
                </a:lnTo>
                <a:lnTo>
                  <a:pt x="10261" y="9436"/>
                </a:lnTo>
                <a:lnTo>
                  <a:pt x="24549" y="22783"/>
                </a:lnTo>
                <a:lnTo>
                  <a:pt x="31623" y="27774"/>
                </a:lnTo>
                <a:close/>
              </a:path>
              <a:path w="580390" h="47625">
                <a:moveTo>
                  <a:pt x="579793" y="15341"/>
                </a:moveTo>
                <a:lnTo>
                  <a:pt x="578599" y="0"/>
                </a:lnTo>
                <a:lnTo>
                  <a:pt x="569785" y="5867"/>
                </a:lnTo>
                <a:lnTo>
                  <a:pt x="561682" y="12979"/>
                </a:lnTo>
                <a:lnTo>
                  <a:pt x="554710" y="20739"/>
                </a:lnTo>
                <a:lnTo>
                  <a:pt x="549287" y="28549"/>
                </a:lnTo>
                <a:lnTo>
                  <a:pt x="555891" y="21831"/>
                </a:lnTo>
                <a:lnTo>
                  <a:pt x="562965" y="15049"/>
                </a:lnTo>
                <a:lnTo>
                  <a:pt x="570331" y="9029"/>
                </a:lnTo>
                <a:lnTo>
                  <a:pt x="577824" y="4635"/>
                </a:lnTo>
                <a:lnTo>
                  <a:pt x="576364" y="18630"/>
                </a:lnTo>
                <a:lnTo>
                  <a:pt x="571373" y="29629"/>
                </a:lnTo>
                <a:lnTo>
                  <a:pt x="564984" y="38735"/>
                </a:lnTo>
                <a:lnTo>
                  <a:pt x="559308" y="47066"/>
                </a:lnTo>
                <a:lnTo>
                  <a:pt x="567512" y="38252"/>
                </a:lnTo>
                <a:lnTo>
                  <a:pt x="575221" y="27876"/>
                </a:lnTo>
                <a:lnTo>
                  <a:pt x="579793" y="15341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bg object 151"/>
          <p:cNvSpPr/>
          <p:nvPr/>
        </p:nvSpPr>
        <p:spPr>
          <a:xfrm>
            <a:off x="8657475" y="382256"/>
            <a:ext cx="468630" cy="27940"/>
          </a:xfrm>
          <a:custGeom>
            <a:avLst/>
            <a:gdLst/>
            <a:ahLst/>
            <a:cxnLst/>
            <a:rect l="l" t="t" r="r" b="b"/>
            <a:pathLst>
              <a:path w="468629" h="27940">
                <a:moveTo>
                  <a:pt x="7581" y="8940"/>
                </a:moveTo>
                <a:lnTo>
                  <a:pt x="4051" y="4876"/>
                </a:lnTo>
                <a:lnTo>
                  <a:pt x="0" y="12"/>
                </a:lnTo>
                <a:lnTo>
                  <a:pt x="2667" y="6858"/>
                </a:lnTo>
                <a:lnTo>
                  <a:pt x="7581" y="8940"/>
                </a:lnTo>
                <a:close/>
              </a:path>
              <a:path w="468629" h="27940">
                <a:moveTo>
                  <a:pt x="9931" y="11658"/>
                </a:moveTo>
                <a:lnTo>
                  <a:pt x="9334" y="9690"/>
                </a:lnTo>
                <a:lnTo>
                  <a:pt x="7581" y="8940"/>
                </a:lnTo>
                <a:lnTo>
                  <a:pt x="9931" y="11658"/>
                </a:lnTo>
                <a:close/>
              </a:path>
              <a:path w="468629" h="27940">
                <a:moveTo>
                  <a:pt x="20828" y="24688"/>
                </a:moveTo>
                <a:lnTo>
                  <a:pt x="15595" y="18262"/>
                </a:lnTo>
                <a:lnTo>
                  <a:pt x="9931" y="11658"/>
                </a:lnTo>
                <a:lnTo>
                  <a:pt x="11569" y="16979"/>
                </a:lnTo>
                <a:lnTo>
                  <a:pt x="15062" y="18262"/>
                </a:lnTo>
                <a:lnTo>
                  <a:pt x="18402" y="27444"/>
                </a:lnTo>
                <a:lnTo>
                  <a:pt x="20828" y="24688"/>
                </a:lnTo>
                <a:close/>
              </a:path>
              <a:path w="468629" h="27940">
                <a:moveTo>
                  <a:pt x="468274" y="0"/>
                </a:moveTo>
                <a:lnTo>
                  <a:pt x="463550" y="6858"/>
                </a:lnTo>
                <a:lnTo>
                  <a:pt x="452196" y="18643"/>
                </a:lnTo>
                <a:lnTo>
                  <a:pt x="447446" y="25463"/>
                </a:lnTo>
                <a:lnTo>
                  <a:pt x="453021" y="20485"/>
                </a:lnTo>
                <a:lnTo>
                  <a:pt x="458978" y="13855"/>
                </a:lnTo>
                <a:lnTo>
                  <a:pt x="464362" y="6654"/>
                </a:lnTo>
                <a:lnTo>
                  <a:pt x="468274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bg object 152"/>
          <p:cNvSpPr/>
          <p:nvPr/>
        </p:nvSpPr>
        <p:spPr>
          <a:xfrm>
            <a:off x="8684958" y="396912"/>
            <a:ext cx="414655" cy="38735"/>
          </a:xfrm>
          <a:custGeom>
            <a:avLst/>
            <a:gdLst/>
            <a:ahLst/>
            <a:cxnLst/>
            <a:rect l="l" t="t" r="r" b="b"/>
            <a:pathLst>
              <a:path w="414654" h="38734">
                <a:moveTo>
                  <a:pt x="14173" y="37807"/>
                </a:moveTo>
                <a:lnTo>
                  <a:pt x="10045" y="31330"/>
                </a:lnTo>
                <a:lnTo>
                  <a:pt x="6248" y="24511"/>
                </a:lnTo>
                <a:lnTo>
                  <a:pt x="3530" y="16624"/>
                </a:lnTo>
                <a:lnTo>
                  <a:pt x="2603" y="6946"/>
                </a:lnTo>
                <a:lnTo>
                  <a:pt x="5397" y="8801"/>
                </a:lnTo>
                <a:lnTo>
                  <a:pt x="8610" y="14287"/>
                </a:lnTo>
                <a:lnTo>
                  <a:pt x="11087" y="13893"/>
                </a:lnTo>
                <a:lnTo>
                  <a:pt x="6705" y="10299"/>
                </a:lnTo>
                <a:lnTo>
                  <a:pt x="5689" y="3340"/>
                </a:lnTo>
                <a:lnTo>
                  <a:pt x="1054" y="0"/>
                </a:lnTo>
                <a:lnTo>
                  <a:pt x="0" y="11899"/>
                </a:lnTo>
                <a:lnTo>
                  <a:pt x="2921" y="22758"/>
                </a:lnTo>
                <a:lnTo>
                  <a:pt x="8191" y="31686"/>
                </a:lnTo>
                <a:lnTo>
                  <a:pt x="14173" y="37807"/>
                </a:lnTo>
                <a:close/>
              </a:path>
              <a:path w="414654" h="38734">
                <a:moveTo>
                  <a:pt x="414096" y="11874"/>
                </a:moveTo>
                <a:lnTo>
                  <a:pt x="413016" y="0"/>
                </a:lnTo>
                <a:lnTo>
                  <a:pt x="409448" y="3898"/>
                </a:lnTo>
                <a:lnTo>
                  <a:pt x="404787" y="10782"/>
                </a:lnTo>
                <a:lnTo>
                  <a:pt x="403758" y="14655"/>
                </a:lnTo>
                <a:lnTo>
                  <a:pt x="405866" y="12382"/>
                </a:lnTo>
                <a:lnTo>
                  <a:pt x="409359" y="7429"/>
                </a:lnTo>
                <a:lnTo>
                  <a:pt x="411467" y="7708"/>
                </a:lnTo>
                <a:lnTo>
                  <a:pt x="410438" y="17513"/>
                </a:lnTo>
                <a:lnTo>
                  <a:pt x="407174" y="25603"/>
                </a:lnTo>
                <a:lnTo>
                  <a:pt x="403161" y="32461"/>
                </a:lnTo>
                <a:lnTo>
                  <a:pt x="399897" y="38569"/>
                </a:lnTo>
                <a:lnTo>
                  <a:pt x="406031" y="31203"/>
                </a:lnTo>
                <a:lnTo>
                  <a:pt x="411264" y="22288"/>
                </a:lnTo>
                <a:lnTo>
                  <a:pt x="414096" y="11874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bg object 153"/>
          <p:cNvSpPr/>
          <p:nvPr/>
        </p:nvSpPr>
        <p:spPr>
          <a:xfrm>
            <a:off x="8856497" y="406767"/>
            <a:ext cx="70485" cy="59055"/>
          </a:xfrm>
          <a:custGeom>
            <a:avLst/>
            <a:gdLst/>
            <a:ahLst/>
            <a:cxnLst/>
            <a:rect l="l" t="t" r="r" b="b"/>
            <a:pathLst>
              <a:path w="70484" h="59054">
                <a:moveTo>
                  <a:pt x="16014" y="41922"/>
                </a:moveTo>
                <a:lnTo>
                  <a:pt x="13995" y="26276"/>
                </a:lnTo>
                <a:lnTo>
                  <a:pt x="9804" y="13004"/>
                </a:lnTo>
                <a:lnTo>
                  <a:pt x="3860" y="3263"/>
                </a:lnTo>
                <a:lnTo>
                  <a:pt x="990" y="0"/>
                </a:lnTo>
                <a:lnTo>
                  <a:pt x="3238" y="5664"/>
                </a:lnTo>
                <a:lnTo>
                  <a:pt x="3860" y="7886"/>
                </a:lnTo>
                <a:lnTo>
                  <a:pt x="6210" y="14795"/>
                </a:lnTo>
                <a:lnTo>
                  <a:pt x="8966" y="22237"/>
                </a:lnTo>
                <a:lnTo>
                  <a:pt x="11099" y="29845"/>
                </a:lnTo>
                <a:lnTo>
                  <a:pt x="11582" y="37211"/>
                </a:lnTo>
                <a:lnTo>
                  <a:pt x="9118" y="28600"/>
                </a:lnTo>
                <a:lnTo>
                  <a:pt x="4305" y="22364"/>
                </a:lnTo>
                <a:lnTo>
                  <a:pt x="0" y="15608"/>
                </a:lnTo>
                <a:lnTo>
                  <a:pt x="3073" y="27203"/>
                </a:lnTo>
                <a:lnTo>
                  <a:pt x="6769" y="38163"/>
                </a:lnTo>
                <a:lnTo>
                  <a:pt x="10947" y="48641"/>
                </a:lnTo>
                <a:lnTo>
                  <a:pt x="15430" y="58801"/>
                </a:lnTo>
                <a:lnTo>
                  <a:pt x="16014" y="41922"/>
                </a:lnTo>
                <a:close/>
              </a:path>
              <a:path w="70484" h="59054">
                <a:moveTo>
                  <a:pt x="32410" y="58813"/>
                </a:moveTo>
                <a:lnTo>
                  <a:pt x="31165" y="39458"/>
                </a:lnTo>
                <a:lnTo>
                  <a:pt x="24003" y="24015"/>
                </a:lnTo>
                <a:lnTo>
                  <a:pt x="13893" y="11506"/>
                </a:lnTo>
                <a:lnTo>
                  <a:pt x="3860" y="952"/>
                </a:lnTo>
                <a:lnTo>
                  <a:pt x="10934" y="11950"/>
                </a:lnTo>
                <a:lnTo>
                  <a:pt x="17843" y="23749"/>
                </a:lnTo>
                <a:lnTo>
                  <a:pt x="23914" y="36309"/>
                </a:lnTo>
                <a:lnTo>
                  <a:pt x="28549" y="49555"/>
                </a:lnTo>
                <a:lnTo>
                  <a:pt x="29400" y="52654"/>
                </a:lnTo>
                <a:lnTo>
                  <a:pt x="27597" y="57581"/>
                </a:lnTo>
                <a:lnTo>
                  <a:pt x="32410" y="58813"/>
                </a:lnTo>
                <a:close/>
              </a:path>
              <a:path w="70484" h="59054">
                <a:moveTo>
                  <a:pt x="64808" y="952"/>
                </a:moveTo>
                <a:lnTo>
                  <a:pt x="55676" y="13068"/>
                </a:lnTo>
                <a:lnTo>
                  <a:pt x="45732" y="25717"/>
                </a:lnTo>
                <a:lnTo>
                  <a:pt x="38773" y="40436"/>
                </a:lnTo>
                <a:lnTo>
                  <a:pt x="38582" y="58813"/>
                </a:lnTo>
                <a:lnTo>
                  <a:pt x="44678" y="43662"/>
                </a:lnTo>
                <a:lnTo>
                  <a:pt x="51219" y="28435"/>
                </a:lnTo>
                <a:lnTo>
                  <a:pt x="58000" y="13931"/>
                </a:lnTo>
                <a:lnTo>
                  <a:pt x="64808" y="952"/>
                </a:lnTo>
                <a:close/>
              </a:path>
              <a:path w="70484" h="59054">
                <a:moveTo>
                  <a:pt x="70205" y="15608"/>
                </a:moveTo>
                <a:lnTo>
                  <a:pt x="65493" y="22212"/>
                </a:lnTo>
                <a:lnTo>
                  <a:pt x="61556" y="29591"/>
                </a:lnTo>
                <a:lnTo>
                  <a:pt x="57861" y="37211"/>
                </a:lnTo>
                <a:lnTo>
                  <a:pt x="59245" y="29972"/>
                </a:lnTo>
                <a:lnTo>
                  <a:pt x="61264" y="22491"/>
                </a:lnTo>
                <a:lnTo>
                  <a:pt x="66205" y="6578"/>
                </a:lnTo>
                <a:lnTo>
                  <a:pt x="68224" y="1117"/>
                </a:lnTo>
                <a:lnTo>
                  <a:pt x="67119" y="2489"/>
                </a:lnTo>
                <a:lnTo>
                  <a:pt x="60566" y="13093"/>
                </a:lnTo>
                <a:lnTo>
                  <a:pt x="56578" y="26276"/>
                </a:lnTo>
                <a:lnTo>
                  <a:pt x="54775" y="41643"/>
                </a:lnTo>
                <a:lnTo>
                  <a:pt x="54775" y="58813"/>
                </a:lnTo>
                <a:lnTo>
                  <a:pt x="59283" y="48437"/>
                </a:lnTo>
                <a:lnTo>
                  <a:pt x="63792" y="37541"/>
                </a:lnTo>
                <a:lnTo>
                  <a:pt x="67640" y="26479"/>
                </a:lnTo>
                <a:lnTo>
                  <a:pt x="70205" y="15608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bg object 154"/>
          <p:cNvSpPr/>
          <p:nvPr/>
        </p:nvSpPr>
        <p:spPr>
          <a:xfrm>
            <a:off x="8592667" y="413117"/>
            <a:ext cx="598170" cy="33020"/>
          </a:xfrm>
          <a:custGeom>
            <a:avLst/>
            <a:gdLst/>
            <a:ahLst/>
            <a:cxnLst/>
            <a:rect l="l" t="t" r="r" b="b"/>
            <a:pathLst>
              <a:path w="598170" h="33020">
                <a:moveTo>
                  <a:pt x="37033" y="12344"/>
                </a:moveTo>
                <a:lnTo>
                  <a:pt x="28943" y="8089"/>
                </a:lnTo>
                <a:lnTo>
                  <a:pt x="20154" y="4533"/>
                </a:lnTo>
                <a:lnTo>
                  <a:pt x="10553" y="1790"/>
                </a:lnTo>
                <a:lnTo>
                  <a:pt x="0" y="0"/>
                </a:lnTo>
                <a:lnTo>
                  <a:pt x="3467" y="11010"/>
                </a:lnTo>
                <a:lnTo>
                  <a:pt x="9766" y="19735"/>
                </a:lnTo>
                <a:lnTo>
                  <a:pt x="17551" y="26492"/>
                </a:lnTo>
                <a:lnTo>
                  <a:pt x="25463" y="31635"/>
                </a:lnTo>
                <a:lnTo>
                  <a:pt x="18440" y="26314"/>
                </a:lnTo>
                <a:lnTo>
                  <a:pt x="12293" y="20116"/>
                </a:lnTo>
                <a:lnTo>
                  <a:pt x="7327" y="12738"/>
                </a:lnTo>
                <a:lnTo>
                  <a:pt x="3860" y="3860"/>
                </a:lnTo>
                <a:lnTo>
                  <a:pt x="13195" y="5143"/>
                </a:lnTo>
                <a:lnTo>
                  <a:pt x="21996" y="7505"/>
                </a:lnTo>
                <a:lnTo>
                  <a:pt x="30022" y="10172"/>
                </a:lnTo>
                <a:lnTo>
                  <a:pt x="37033" y="12344"/>
                </a:lnTo>
                <a:close/>
              </a:path>
              <a:path w="598170" h="33020">
                <a:moveTo>
                  <a:pt x="597877" y="0"/>
                </a:moveTo>
                <a:lnTo>
                  <a:pt x="587514" y="2006"/>
                </a:lnTo>
                <a:lnTo>
                  <a:pt x="577316" y="4699"/>
                </a:lnTo>
                <a:lnTo>
                  <a:pt x="568528" y="8318"/>
                </a:lnTo>
                <a:lnTo>
                  <a:pt x="562394" y="13106"/>
                </a:lnTo>
                <a:lnTo>
                  <a:pt x="569150" y="9639"/>
                </a:lnTo>
                <a:lnTo>
                  <a:pt x="576884" y="7162"/>
                </a:lnTo>
                <a:lnTo>
                  <a:pt x="585292" y="5334"/>
                </a:lnTo>
                <a:lnTo>
                  <a:pt x="594017" y="3848"/>
                </a:lnTo>
                <a:lnTo>
                  <a:pt x="590804" y="13195"/>
                </a:lnTo>
                <a:lnTo>
                  <a:pt x="585393" y="20878"/>
                </a:lnTo>
                <a:lnTo>
                  <a:pt x="579081" y="27178"/>
                </a:lnTo>
                <a:lnTo>
                  <a:pt x="573189" y="32397"/>
                </a:lnTo>
                <a:lnTo>
                  <a:pt x="581317" y="26263"/>
                </a:lnTo>
                <a:lnTo>
                  <a:pt x="588759" y="19431"/>
                </a:lnTo>
                <a:lnTo>
                  <a:pt x="594588" y="10985"/>
                </a:lnTo>
                <a:lnTo>
                  <a:pt x="597877" y="0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bg object 155"/>
          <p:cNvSpPr/>
          <p:nvPr/>
        </p:nvSpPr>
        <p:spPr>
          <a:xfrm>
            <a:off x="8646668" y="416978"/>
            <a:ext cx="489584" cy="15240"/>
          </a:xfrm>
          <a:custGeom>
            <a:avLst/>
            <a:gdLst/>
            <a:ahLst/>
            <a:cxnLst/>
            <a:rect l="l" t="t" r="r" b="b"/>
            <a:pathLst>
              <a:path w="489584" h="15240">
                <a:moveTo>
                  <a:pt x="20066" y="13881"/>
                </a:moveTo>
                <a:lnTo>
                  <a:pt x="17589" y="8890"/>
                </a:lnTo>
                <a:lnTo>
                  <a:pt x="6388" y="1854"/>
                </a:lnTo>
                <a:lnTo>
                  <a:pt x="0" y="762"/>
                </a:lnTo>
                <a:lnTo>
                  <a:pt x="1473" y="1092"/>
                </a:lnTo>
                <a:lnTo>
                  <a:pt x="1397" y="2971"/>
                </a:lnTo>
                <a:lnTo>
                  <a:pt x="3860" y="2311"/>
                </a:lnTo>
                <a:lnTo>
                  <a:pt x="7823" y="6197"/>
                </a:lnTo>
                <a:lnTo>
                  <a:pt x="16903" y="14846"/>
                </a:lnTo>
                <a:lnTo>
                  <a:pt x="20066" y="13881"/>
                </a:lnTo>
                <a:close/>
              </a:path>
              <a:path w="489584" h="15240">
                <a:moveTo>
                  <a:pt x="489115" y="0"/>
                </a:moveTo>
                <a:lnTo>
                  <a:pt x="482625" y="4102"/>
                </a:lnTo>
                <a:lnTo>
                  <a:pt x="472338" y="8356"/>
                </a:lnTo>
                <a:lnTo>
                  <a:pt x="470598" y="14655"/>
                </a:lnTo>
                <a:lnTo>
                  <a:pt x="476072" y="12661"/>
                </a:lnTo>
                <a:lnTo>
                  <a:pt x="485444" y="3797"/>
                </a:lnTo>
                <a:lnTo>
                  <a:pt x="489115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bg object 156"/>
          <p:cNvSpPr/>
          <p:nvPr/>
        </p:nvSpPr>
        <p:spPr>
          <a:xfrm>
            <a:off x="8720023" y="428548"/>
            <a:ext cx="344170" cy="31115"/>
          </a:xfrm>
          <a:custGeom>
            <a:avLst/>
            <a:gdLst/>
            <a:ahLst/>
            <a:cxnLst/>
            <a:rect l="l" t="t" r="r" b="b"/>
            <a:pathLst>
              <a:path w="344170" h="31115">
                <a:moveTo>
                  <a:pt x="13817" y="13119"/>
                </a:moveTo>
                <a:lnTo>
                  <a:pt x="8890" y="9296"/>
                </a:lnTo>
                <a:lnTo>
                  <a:pt x="5105" y="4356"/>
                </a:lnTo>
                <a:lnTo>
                  <a:pt x="711" y="0"/>
                </a:lnTo>
                <a:lnTo>
                  <a:pt x="0" y="9385"/>
                </a:lnTo>
                <a:lnTo>
                  <a:pt x="1600" y="18415"/>
                </a:lnTo>
                <a:lnTo>
                  <a:pt x="4864" y="25755"/>
                </a:lnTo>
                <a:lnTo>
                  <a:pt x="9194" y="30086"/>
                </a:lnTo>
                <a:lnTo>
                  <a:pt x="5181" y="24066"/>
                </a:lnTo>
                <a:lnTo>
                  <a:pt x="2057" y="17170"/>
                </a:lnTo>
                <a:lnTo>
                  <a:pt x="3022" y="6172"/>
                </a:lnTo>
                <a:lnTo>
                  <a:pt x="6261" y="8343"/>
                </a:lnTo>
                <a:lnTo>
                  <a:pt x="10388" y="13703"/>
                </a:lnTo>
                <a:lnTo>
                  <a:pt x="13817" y="13119"/>
                </a:lnTo>
                <a:close/>
              </a:path>
              <a:path w="344170" h="31115">
                <a:moveTo>
                  <a:pt x="344030" y="8826"/>
                </a:moveTo>
                <a:lnTo>
                  <a:pt x="342455" y="0"/>
                </a:lnTo>
                <a:lnTo>
                  <a:pt x="339178" y="4953"/>
                </a:lnTo>
                <a:lnTo>
                  <a:pt x="331482" y="9575"/>
                </a:lnTo>
                <a:lnTo>
                  <a:pt x="330123" y="13893"/>
                </a:lnTo>
                <a:lnTo>
                  <a:pt x="333997" y="12090"/>
                </a:lnTo>
                <a:lnTo>
                  <a:pt x="338264" y="6616"/>
                </a:lnTo>
                <a:lnTo>
                  <a:pt x="340918" y="6172"/>
                </a:lnTo>
                <a:lnTo>
                  <a:pt x="340702" y="13881"/>
                </a:lnTo>
                <a:lnTo>
                  <a:pt x="338709" y="20358"/>
                </a:lnTo>
                <a:lnTo>
                  <a:pt x="336270" y="25908"/>
                </a:lnTo>
                <a:lnTo>
                  <a:pt x="334746" y="30861"/>
                </a:lnTo>
                <a:lnTo>
                  <a:pt x="338886" y="24879"/>
                </a:lnTo>
                <a:lnTo>
                  <a:pt x="342404" y="17322"/>
                </a:lnTo>
                <a:lnTo>
                  <a:pt x="344030" y="8826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bg object 157"/>
          <p:cNvSpPr/>
          <p:nvPr/>
        </p:nvSpPr>
        <p:spPr>
          <a:xfrm>
            <a:off x="8707615" y="433031"/>
            <a:ext cx="405130" cy="43180"/>
          </a:xfrm>
          <a:custGeom>
            <a:avLst/>
            <a:gdLst/>
            <a:ahLst/>
            <a:cxnLst/>
            <a:rect l="l" t="t" r="r" b="b"/>
            <a:pathLst>
              <a:path w="405129" h="43179">
                <a:moveTo>
                  <a:pt x="6172" y="7086"/>
                </a:moveTo>
                <a:lnTo>
                  <a:pt x="5956" y="3416"/>
                </a:lnTo>
                <a:lnTo>
                  <a:pt x="1460" y="0"/>
                </a:lnTo>
                <a:lnTo>
                  <a:pt x="0" y="139"/>
                </a:lnTo>
                <a:lnTo>
                  <a:pt x="2501" y="2006"/>
                </a:lnTo>
                <a:lnTo>
                  <a:pt x="3670" y="5207"/>
                </a:lnTo>
                <a:lnTo>
                  <a:pt x="6172" y="7086"/>
                </a:lnTo>
                <a:close/>
              </a:path>
              <a:path w="405129" h="43179">
                <a:moveTo>
                  <a:pt x="177431" y="32550"/>
                </a:moveTo>
                <a:lnTo>
                  <a:pt x="174993" y="24701"/>
                </a:lnTo>
                <a:lnTo>
                  <a:pt x="172491" y="12814"/>
                </a:lnTo>
                <a:lnTo>
                  <a:pt x="168948" y="8636"/>
                </a:lnTo>
                <a:lnTo>
                  <a:pt x="169938" y="13309"/>
                </a:lnTo>
                <a:lnTo>
                  <a:pt x="172923" y="20078"/>
                </a:lnTo>
                <a:lnTo>
                  <a:pt x="171259" y="24841"/>
                </a:lnTo>
                <a:lnTo>
                  <a:pt x="170180" y="17691"/>
                </a:lnTo>
                <a:lnTo>
                  <a:pt x="168452" y="11188"/>
                </a:lnTo>
                <a:lnTo>
                  <a:pt x="165862" y="5549"/>
                </a:lnTo>
                <a:lnTo>
                  <a:pt x="165862" y="13068"/>
                </a:lnTo>
                <a:lnTo>
                  <a:pt x="166420" y="20027"/>
                </a:lnTo>
                <a:lnTo>
                  <a:pt x="167474" y="26504"/>
                </a:lnTo>
                <a:lnTo>
                  <a:pt x="168948" y="32550"/>
                </a:lnTo>
                <a:lnTo>
                  <a:pt x="177431" y="32550"/>
                </a:lnTo>
                <a:close/>
              </a:path>
              <a:path w="405129" h="43179">
                <a:moveTo>
                  <a:pt x="202946" y="12484"/>
                </a:moveTo>
                <a:lnTo>
                  <a:pt x="202120" y="5549"/>
                </a:lnTo>
                <a:lnTo>
                  <a:pt x="200685" y="12344"/>
                </a:lnTo>
                <a:lnTo>
                  <a:pt x="198767" y="18643"/>
                </a:lnTo>
                <a:lnTo>
                  <a:pt x="196723" y="24828"/>
                </a:lnTo>
                <a:lnTo>
                  <a:pt x="196430" y="18618"/>
                </a:lnTo>
                <a:lnTo>
                  <a:pt x="200037" y="12230"/>
                </a:lnTo>
                <a:lnTo>
                  <a:pt x="199034" y="7861"/>
                </a:lnTo>
                <a:lnTo>
                  <a:pt x="197040" y="13970"/>
                </a:lnTo>
                <a:lnTo>
                  <a:pt x="195008" y="20027"/>
                </a:lnTo>
                <a:lnTo>
                  <a:pt x="193052" y="26174"/>
                </a:lnTo>
                <a:lnTo>
                  <a:pt x="191325" y="32550"/>
                </a:lnTo>
                <a:lnTo>
                  <a:pt x="199809" y="32550"/>
                </a:lnTo>
                <a:lnTo>
                  <a:pt x="201193" y="26377"/>
                </a:lnTo>
                <a:lnTo>
                  <a:pt x="202438" y="19558"/>
                </a:lnTo>
                <a:lnTo>
                  <a:pt x="202946" y="12484"/>
                </a:lnTo>
                <a:close/>
              </a:path>
              <a:path w="405129" h="43179">
                <a:moveTo>
                  <a:pt x="364553" y="30784"/>
                </a:moveTo>
                <a:lnTo>
                  <a:pt x="363689" y="30327"/>
                </a:lnTo>
                <a:lnTo>
                  <a:pt x="363512" y="30784"/>
                </a:lnTo>
                <a:lnTo>
                  <a:pt x="363423" y="31000"/>
                </a:lnTo>
                <a:lnTo>
                  <a:pt x="363296" y="31305"/>
                </a:lnTo>
                <a:lnTo>
                  <a:pt x="364109" y="31000"/>
                </a:lnTo>
                <a:lnTo>
                  <a:pt x="364553" y="30784"/>
                </a:lnTo>
                <a:close/>
              </a:path>
              <a:path w="405129" h="43179">
                <a:moveTo>
                  <a:pt x="368820" y="28219"/>
                </a:moveTo>
                <a:lnTo>
                  <a:pt x="368376" y="28473"/>
                </a:lnTo>
                <a:lnTo>
                  <a:pt x="368820" y="28219"/>
                </a:lnTo>
                <a:close/>
              </a:path>
              <a:path w="405129" h="43179">
                <a:moveTo>
                  <a:pt x="405015" y="914"/>
                </a:moveTo>
                <a:lnTo>
                  <a:pt x="401929" y="1752"/>
                </a:lnTo>
                <a:lnTo>
                  <a:pt x="401929" y="4775"/>
                </a:lnTo>
                <a:lnTo>
                  <a:pt x="400316" y="14478"/>
                </a:lnTo>
                <a:lnTo>
                  <a:pt x="400100" y="14478"/>
                </a:lnTo>
                <a:lnTo>
                  <a:pt x="394373" y="19329"/>
                </a:lnTo>
                <a:lnTo>
                  <a:pt x="389585" y="25603"/>
                </a:lnTo>
                <a:lnTo>
                  <a:pt x="390309" y="20662"/>
                </a:lnTo>
                <a:lnTo>
                  <a:pt x="390766" y="20205"/>
                </a:lnTo>
                <a:lnTo>
                  <a:pt x="396468" y="14478"/>
                </a:lnTo>
                <a:lnTo>
                  <a:pt x="396760" y="13258"/>
                </a:lnTo>
                <a:lnTo>
                  <a:pt x="397979" y="8229"/>
                </a:lnTo>
                <a:lnTo>
                  <a:pt x="398068" y="7861"/>
                </a:lnTo>
                <a:lnTo>
                  <a:pt x="392391" y="7061"/>
                </a:lnTo>
                <a:lnTo>
                  <a:pt x="385279" y="11518"/>
                </a:lnTo>
                <a:lnTo>
                  <a:pt x="379564" y="13258"/>
                </a:lnTo>
                <a:lnTo>
                  <a:pt x="384302" y="8229"/>
                </a:lnTo>
                <a:lnTo>
                  <a:pt x="392239" y="6388"/>
                </a:lnTo>
                <a:lnTo>
                  <a:pt x="399618" y="4000"/>
                </a:lnTo>
                <a:lnTo>
                  <a:pt x="400862" y="3784"/>
                </a:lnTo>
                <a:lnTo>
                  <a:pt x="400939" y="4775"/>
                </a:lnTo>
                <a:lnTo>
                  <a:pt x="401929" y="4775"/>
                </a:lnTo>
                <a:lnTo>
                  <a:pt x="401929" y="1752"/>
                </a:lnTo>
                <a:lnTo>
                  <a:pt x="386791" y="5842"/>
                </a:lnTo>
                <a:lnTo>
                  <a:pt x="374129" y="13258"/>
                </a:lnTo>
                <a:lnTo>
                  <a:pt x="372097" y="14478"/>
                </a:lnTo>
                <a:lnTo>
                  <a:pt x="359549" y="24879"/>
                </a:lnTo>
                <a:lnTo>
                  <a:pt x="347154" y="35623"/>
                </a:lnTo>
                <a:lnTo>
                  <a:pt x="357606" y="33528"/>
                </a:lnTo>
                <a:lnTo>
                  <a:pt x="365696" y="28536"/>
                </a:lnTo>
                <a:lnTo>
                  <a:pt x="372999" y="23228"/>
                </a:lnTo>
                <a:lnTo>
                  <a:pt x="381101" y="20205"/>
                </a:lnTo>
                <a:lnTo>
                  <a:pt x="377088" y="24676"/>
                </a:lnTo>
                <a:lnTo>
                  <a:pt x="372160" y="28232"/>
                </a:lnTo>
                <a:lnTo>
                  <a:pt x="366445" y="31000"/>
                </a:lnTo>
                <a:lnTo>
                  <a:pt x="366395" y="30784"/>
                </a:lnTo>
                <a:lnTo>
                  <a:pt x="366280" y="30327"/>
                </a:lnTo>
                <a:lnTo>
                  <a:pt x="366204" y="30022"/>
                </a:lnTo>
                <a:lnTo>
                  <a:pt x="367715" y="28905"/>
                </a:lnTo>
                <a:lnTo>
                  <a:pt x="364553" y="30784"/>
                </a:lnTo>
                <a:lnTo>
                  <a:pt x="366445" y="31775"/>
                </a:lnTo>
                <a:lnTo>
                  <a:pt x="364655" y="33845"/>
                </a:lnTo>
                <a:lnTo>
                  <a:pt x="362089" y="34328"/>
                </a:lnTo>
                <a:lnTo>
                  <a:pt x="363296" y="31305"/>
                </a:lnTo>
                <a:lnTo>
                  <a:pt x="359994" y="32524"/>
                </a:lnTo>
                <a:lnTo>
                  <a:pt x="357187" y="35623"/>
                </a:lnTo>
                <a:lnTo>
                  <a:pt x="360781" y="35941"/>
                </a:lnTo>
                <a:lnTo>
                  <a:pt x="361429" y="35991"/>
                </a:lnTo>
                <a:lnTo>
                  <a:pt x="360768" y="35991"/>
                </a:lnTo>
                <a:lnTo>
                  <a:pt x="360273" y="37172"/>
                </a:lnTo>
                <a:lnTo>
                  <a:pt x="366699" y="42595"/>
                </a:lnTo>
                <a:lnTo>
                  <a:pt x="372313" y="37947"/>
                </a:lnTo>
                <a:lnTo>
                  <a:pt x="375983" y="35991"/>
                </a:lnTo>
                <a:lnTo>
                  <a:pt x="383908" y="31775"/>
                </a:lnTo>
                <a:lnTo>
                  <a:pt x="383692" y="31775"/>
                </a:lnTo>
                <a:lnTo>
                  <a:pt x="386803" y="31000"/>
                </a:lnTo>
                <a:lnTo>
                  <a:pt x="404393" y="4775"/>
                </a:lnTo>
                <a:lnTo>
                  <a:pt x="404520" y="4000"/>
                </a:lnTo>
                <a:lnTo>
                  <a:pt x="404545" y="3784"/>
                </a:lnTo>
                <a:lnTo>
                  <a:pt x="405015" y="914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bg object 158"/>
          <p:cNvSpPr/>
          <p:nvPr/>
        </p:nvSpPr>
        <p:spPr>
          <a:xfrm>
            <a:off x="8789395" y="457086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4">
                <a:moveTo>
                  <a:pt x="3085" y="5154"/>
                </a:moveTo>
                <a:lnTo>
                  <a:pt x="3276" y="5473"/>
                </a:lnTo>
                <a:lnTo>
                  <a:pt x="4559" y="6756"/>
                </a:lnTo>
                <a:lnTo>
                  <a:pt x="6172" y="7708"/>
                </a:lnTo>
                <a:lnTo>
                  <a:pt x="6172" y="6096"/>
                </a:lnTo>
                <a:lnTo>
                  <a:pt x="3085" y="5154"/>
                </a:lnTo>
                <a:close/>
              </a:path>
              <a:path w="6350" h="8254">
                <a:moveTo>
                  <a:pt x="2670" y="4460"/>
                </a:moveTo>
                <a:lnTo>
                  <a:pt x="1968" y="4813"/>
                </a:lnTo>
                <a:lnTo>
                  <a:pt x="3085" y="5154"/>
                </a:lnTo>
                <a:lnTo>
                  <a:pt x="2670" y="4460"/>
                </a:lnTo>
                <a:close/>
              </a:path>
              <a:path w="6350" h="8254">
                <a:moveTo>
                  <a:pt x="3498" y="3255"/>
                </a:moveTo>
                <a:lnTo>
                  <a:pt x="2311" y="3860"/>
                </a:lnTo>
                <a:lnTo>
                  <a:pt x="2670" y="4460"/>
                </a:lnTo>
                <a:lnTo>
                  <a:pt x="3860" y="3860"/>
                </a:lnTo>
                <a:lnTo>
                  <a:pt x="3498" y="3255"/>
                </a:lnTo>
                <a:close/>
              </a:path>
              <a:path w="6350" h="8254">
                <a:moveTo>
                  <a:pt x="3077" y="2551"/>
                </a:moveTo>
                <a:lnTo>
                  <a:pt x="3498" y="3255"/>
                </a:lnTo>
                <a:lnTo>
                  <a:pt x="4203" y="2895"/>
                </a:lnTo>
                <a:lnTo>
                  <a:pt x="3077" y="2551"/>
                </a:lnTo>
                <a:close/>
              </a:path>
              <a:path w="6350" h="8254">
                <a:moveTo>
                  <a:pt x="0" y="0"/>
                </a:moveTo>
                <a:lnTo>
                  <a:pt x="0" y="1612"/>
                </a:lnTo>
                <a:lnTo>
                  <a:pt x="3077" y="2551"/>
                </a:lnTo>
                <a:lnTo>
                  <a:pt x="2895" y="2247"/>
                </a:lnTo>
                <a:lnTo>
                  <a:pt x="1612" y="952"/>
                </a:lnTo>
                <a:lnTo>
                  <a:pt x="0" y="0"/>
                </a:lnTo>
                <a:close/>
              </a:path>
            </a:pathLst>
          </a:custGeom>
          <a:solidFill>
            <a:srgbClr val="17A1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bg object 159"/>
          <p:cNvSpPr/>
          <p:nvPr/>
        </p:nvSpPr>
        <p:spPr>
          <a:xfrm>
            <a:off x="8588032" y="450913"/>
            <a:ext cx="608330" cy="26034"/>
          </a:xfrm>
          <a:custGeom>
            <a:avLst/>
            <a:gdLst/>
            <a:ahLst/>
            <a:cxnLst/>
            <a:rect l="l" t="t" r="r" b="b"/>
            <a:pathLst>
              <a:path w="608329" h="26034">
                <a:moveTo>
                  <a:pt x="33947" y="6184"/>
                </a:moveTo>
                <a:lnTo>
                  <a:pt x="26517" y="3581"/>
                </a:lnTo>
                <a:lnTo>
                  <a:pt x="18643" y="1422"/>
                </a:lnTo>
                <a:lnTo>
                  <a:pt x="9931" y="101"/>
                </a:lnTo>
                <a:lnTo>
                  <a:pt x="0" y="12"/>
                </a:lnTo>
                <a:lnTo>
                  <a:pt x="4622" y="9499"/>
                </a:lnTo>
                <a:lnTo>
                  <a:pt x="12014" y="16738"/>
                </a:lnTo>
                <a:lnTo>
                  <a:pt x="20929" y="21983"/>
                </a:lnTo>
                <a:lnTo>
                  <a:pt x="30099" y="25476"/>
                </a:lnTo>
                <a:lnTo>
                  <a:pt x="22440" y="21158"/>
                </a:lnTo>
                <a:lnTo>
                  <a:pt x="15582" y="16065"/>
                </a:lnTo>
                <a:lnTo>
                  <a:pt x="9613" y="10071"/>
                </a:lnTo>
                <a:lnTo>
                  <a:pt x="4635" y="3098"/>
                </a:lnTo>
                <a:lnTo>
                  <a:pt x="13106" y="2946"/>
                </a:lnTo>
                <a:lnTo>
                  <a:pt x="20764" y="4127"/>
                </a:lnTo>
                <a:lnTo>
                  <a:pt x="27698" y="5562"/>
                </a:lnTo>
                <a:lnTo>
                  <a:pt x="33947" y="6184"/>
                </a:lnTo>
                <a:close/>
              </a:path>
              <a:path w="608329" h="26034">
                <a:moveTo>
                  <a:pt x="163144" y="19697"/>
                </a:moveTo>
                <a:lnTo>
                  <a:pt x="161493" y="18059"/>
                </a:lnTo>
                <a:lnTo>
                  <a:pt x="161531" y="18745"/>
                </a:lnTo>
                <a:lnTo>
                  <a:pt x="163144" y="19697"/>
                </a:lnTo>
                <a:close/>
              </a:path>
              <a:path w="608329" h="26034">
                <a:moveTo>
                  <a:pt x="163931" y="16814"/>
                </a:moveTo>
                <a:lnTo>
                  <a:pt x="163664" y="15748"/>
                </a:lnTo>
                <a:lnTo>
                  <a:pt x="161340" y="12915"/>
                </a:lnTo>
                <a:lnTo>
                  <a:pt x="161340" y="13309"/>
                </a:lnTo>
                <a:lnTo>
                  <a:pt x="157391" y="11582"/>
                </a:lnTo>
                <a:lnTo>
                  <a:pt x="160032" y="11582"/>
                </a:lnTo>
                <a:lnTo>
                  <a:pt x="161340" y="13309"/>
                </a:lnTo>
                <a:lnTo>
                  <a:pt x="161340" y="12915"/>
                </a:lnTo>
                <a:lnTo>
                  <a:pt x="160248" y="11582"/>
                </a:lnTo>
                <a:lnTo>
                  <a:pt x="158775" y="9791"/>
                </a:lnTo>
                <a:lnTo>
                  <a:pt x="153009" y="4737"/>
                </a:lnTo>
                <a:lnTo>
                  <a:pt x="148132" y="774"/>
                </a:lnTo>
                <a:lnTo>
                  <a:pt x="152539" y="6210"/>
                </a:lnTo>
                <a:lnTo>
                  <a:pt x="156641" y="11938"/>
                </a:lnTo>
                <a:lnTo>
                  <a:pt x="160921" y="17500"/>
                </a:lnTo>
                <a:lnTo>
                  <a:pt x="161493" y="18059"/>
                </a:lnTo>
                <a:lnTo>
                  <a:pt x="161417" y="15748"/>
                </a:lnTo>
                <a:lnTo>
                  <a:pt x="161340" y="13398"/>
                </a:lnTo>
                <a:lnTo>
                  <a:pt x="163931" y="16814"/>
                </a:lnTo>
                <a:close/>
              </a:path>
              <a:path w="608329" h="26034">
                <a:moveTo>
                  <a:pt x="165874" y="22377"/>
                </a:moveTo>
                <a:lnTo>
                  <a:pt x="165354" y="20828"/>
                </a:lnTo>
                <a:lnTo>
                  <a:pt x="164655" y="18745"/>
                </a:lnTo>
                <a:lnTo>
                  <a:pt x="164795" y="19697"/>
                </a:lnTo>
                <a:lnTo>
                  <a:pt x="165100" y="20828"/>
                </a:lnTo>
                <a:lnTo>
                  <a:pt x="163144" y="19697"/>
                </a:lnTo>
                <a:lnTo>
                  <a:pt x="165874" y="22377"/>
                </a:lnTo>
                <a:close/>
              </a:path>
              <a:path w="608329" h="26034">
                <a:moveTo>
                  <a:pt x="607923" y="0"/>
                </a:moveTo>
                <a:lnTo>
                  <a:pt x="597662" y="165"/>
                </a:lnTo>
                <a:lnTo>
                  <a:pt x="588543" y="1473"/>
                </a:lnTo>
                <a:lnTo>
                  <a:pt x="580440" y="3771"/>
                </a:lnTo>
                <a:lnTo>
                  <a:pt x="573201" y="6946"/>
                </a:lnTo>
                <a:lnTo>
                  <a:pt x="580097" y="5524"/>
                </a:lnTo>
                <a:lnTo>
                  <a:pt x="587311" y="3898"/>
                </a:lnTo>
                <a:lnTo>
                  <a:pt x="594804" y="3022"/>
                </a:lnTo>
                <a:lnTo>
                  <a:pt x="602513" y="3860"/>
                </a:lnTo>
                <a:lnTo>
                  <a:pt x="597522" y="10248"/>
                </a:lnTo>
                <a:lnTo>
                  <a:pt x="591921" y="16040"/>
                </a:lnTo>
                <a:lnTo>
                  <a:pt x="585647" y="21132"/>
                </a:lnTo>
                <a:lnTo>
                  <a:pt x="578599" y="25463"/>
                </a:lnTo>
                <a:lnTo>
                  <a:pt x="588187" y="21361"/>
                </a:lnTo>
                <a:lnTo>
                  <a:pt x="596341" y="15824"/>
                </a:lnTo>
                <a:lnTo>
                  <a:pt x="602957" y="8737"/>
                </a:lnTo>
                <a:lnTo>
                  <a:pt x="607923" y="0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bg object 160"/>
          <p:cNvSpPr/>
          <p:nvPr/>
        </p:nvSpPr>
        <p:spPr>
          <a:xfrm>
            <a:off x="8706840" y="461352"/>
            <a:ext cx="332740" cy="10795"/>
          </a:xfrm>
          <a:custGeom>
            <a:avLst/>
            <a:gdLst/>
            <a:ahLst/>
            <a:cxnLst/>
            <a:rect l="l" t="t" r="r" b="b"/>
            <a:pathLst>
              <a:path w="332740" h="10795">
                <a:moveTo>
                  <a:pt x="12344" y="6540"/>
                </a:moveTo>
                <a:lnTo>
                  <a:pt x="8331" y="4889"/>
                </a:lnTo>
                <a:lnTo>
                  <a:pt x="3467" y="0"/>
                </a:lnTo>
                <a:lnTo>
                  <a:pt x="0" y="368"/>
                </a:lnTo>
                <a:lnTo>
                  <a:pt x="4292" y="1739"/>
                </a:lnTo>
                <a:lnTo>
                  <a:pt x="7670" y="8102"/>
                </a:lnTo>
                <a:lnTo>
                  <a:pt x="12344" y="6540"/>
                </a:lnTo>
                <a:close/>
              </a:path>
              <a:path w="332740" h="10795">
                <a:moveTo>
                  <a:pt x="46291" y="10401"/>
                </a:moveTo>
                <a:lnTo>
                  <a:pt x="45148" y="6388"/>
                </a:lnTo>
                <a:lnTo>
                  <a:pt x="41198" y="1117"/>
                </a:lnTo>
                <a:lnTo>
                  <a:pt x="38582" y="1143"/>
                </a:lnTo>
                <a:lnTo>
                  <a:pt x="42468" y="2908"/>
                </a:lnTo>
                <a:lnTo>
                  <a:pt x="42722" y="8318"/>
                </a:lnTo>
                <a:lnTo>
                  <a:pt x="46291" y="10401"/>
                </a:lnTo>
                <a:close/>
              </a:path>
              <a:path w="332740" h="10795">
                <a:moveTo>
                  <a:pt x="332308" y="863"/>
                </a:moveTo>
                <a:lnTo>
                  <a:pt x="331736" y="368"/>
                </a:lnTo>
                <a:lnTo>
                  <a:pt x="329285" y="3327"/>
                </a:lnTo>
                <a:lnTo>
                  <a:pt x="322694" y="6223"/>
                </a:lnTo>
                <a:lnTo>
                  <a:pt x="324027" y="10401"/>
                </a:lnTo>
                <a:lnTo>
                  <a:pt x="325551" y="6908"/>
                </a:lnTo>
                <a:lnTo>
                  <a:pt x="332308" y="863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bg object 161"/>
          <p:cNvSpPr/>
          <p:nvPr/>
        </p:nvSpPr>
        <p:spPr>
          <a:xfrm>
            <a:off x="8665184" y="463702"/>
            <a:ext cx="454025" cy="33020"/>
          </a:xfrm>
          <a:custGeom>
            <a:avLst/>
            <a:gdLst/>
            <a:ahLst/>
            <a:cxnLst/>
            <a:rect l="l" t="t" r="r" b="b"/>
            <a:pathLst>
              <a:path w="454025" h="33020">
                <a:moveTo>
                  <a:pt x="20053" y="3416"/>
                </a:moveTo>
                <a:lnTo>
                  <a:pt x="14579" y="1308"/>
                </a:lnTo>
                <a:lnTo>
                  <a:pt x="1485" y="50"/>
                </a:lnTo>
                <a:lnTo>
                  <a:pt x="0" y="6502"/>
                </a:lnTo>
                <a:lnTo>
                  <a:pt x="2819" y="11912"/>
                </a:lnTo>
                <a:lnTo>
                  <a:pt x="7747" y="19316"/>
                </a:lnTo>
                <a:lnTo>
                  <a:pt x="13881" y="18846"/>
                </a:lnTo>
                <a:lnTo>
                  <a:pt x="8763" y="16002"/>
                </a:lnTo>
                <a:lnTo>
                  <a:pt x="4381" y="12407"/>
                </a:lnTo>
                <a:lnTo>
                  <a:pt x="3086" y="5727"/>
                </a:lnTo>
                <a:lnTo>
                  <a:pt x="6769" y="2946"/>
                </a:lnTo>
                <a:lnTo>
                  <a:pt x="16116" y="3632"/>
                </a:lnTo>
                <a:lnTo>
                  <a:pt x="20053" y="3416"/>
                </a:lnTo>
                <a:close/>
              </a:path>
              <a:path w="454025" h="33020">
                <a:moveTo>
                  <a:pt x="80225" y="29641"/>
                </a:moveTo>
                <a:lnTo>
                  <a:pt x="79286" y="23647"/>
                </a:lnTo>
                <a:lnTo>
                  <a:pt x="70459" y="21424"/>
                </a:lnTo>
                <a:lnTo>
                  <a:pt x="66344" y="21158"/>
                </a:lnTo>
                <a:lnTo>
                  <a:pt x="71170" y="23380"/>
                </a:lnTo>
                <a:lnTo>
                  <a:pt x="74955" y="30429"/>
                </a:lnTo>
                <a:lnTo>
                  <a:pt x="80225" y="29641"/>
                </a:lnTo>
                <a:close/>
              </a:path>
              <a:path w="454025" h="33020">
                <a:moveTo>
                  <a:pt x="178308" y="18453"/>
                </a:moveTo>
                <a:lnTo>
                  <a:pt x="177215" y="15074"/>
                </a:lnTo>
                <a:lnTo>
                  <a:pt x="176123" y="11722"/>
                </a:lnTo>
                <a:lnTo>
                  <a:pt x="175869" y="11709"/>
                </a:lnTo>
                <a:lnTo>
                  <a:pt x="175869" y="15074"/>
                </a:lnTo>
                <a:lnTo>
                  <a:pt x="173177" y="22682"/>
                </a:lnTo>
                <a:lnTo>
                  <a:pt x="168579" y="20167"/>
                </a:lnTo>
                <a:lnTo>
                  <a:pt x="167640" y="15074"/>
                </a:lnTo>
                <a:lnTo>
                  <a:pt x="175869" y="15074"/>
                </a:lnTo>
                <a:lnTo>
                  <a:pt x="175869" y="11709"/>
                </a:lnTo>
                <a:lnTo>
                  <a:pt x="167411" y="11137"/>
                </a:lnTo>
                <a:lnTo>
                  <a:pt x="164604" y="13601"/>
                </a:lnTo>
                <a:lnTo>
                  <a:pt x="164553" y="15074"/>
                </a:lnTo>
                <a:lnTo>
                  <a:pt x="164426" y="18453"/>
                </a:lnTo>
                <a:lnTo>
                  <a:pt x="164350" y="20955"/>
                </a:lnTo>
                <a:lnTo>
                  <a:pt x="166636" y="24257"/>
                </a:lnTo>
                <a:lnTo>
                  <a:pt x="174853" y="24815"/>
                </a:lnTo>
                <a:lnTo>
                  <a:pt x="176009" y="22682"/>
                </a:lnTo>
                <a:lnTo>
                  <a:pt x="178308" y="18453"/>
                </a:lnTo>
                <a:close/>
              </a:path>
              <a:path w="454025" h="33020">
                <a:moveTo>
                  <a:pt x="385991" y="21717"/>
                </a:moveTo>
                <a:lnTo>
                  <a:pt x="384962" y="20396"/>
                </a:lnTo>
                <a:lnTo>
                  <a:pt x="381152" y="23520"/>
                </a:lnTo>
                <a:lnTo>
                  <a:pt x="374865" y="24193"/>
                </a:lnTo>
                <a:lnTo>
                  <a:pt x="372618" y="28879"/>
                </a:lnTo>
                <a:lnTo>
                  <a:pt x="376593" y="32423"/>
                </a:lnTo>
                <a:lnTo>
                  <a:pt x="385991" y="21717"/>
                </a:lnTo>
                <a:close/>
              </a:path>
              <a:path w="454025" h="33020">
                <a:moveTo>
                  <a:pt x="402704" y="11912"/>
                </a:moveTo>
                <a:lnTo>
                  <a:pt x="399351" y="9220"/>
                </a:lnTo>
                <a:lnTo>
                  <a:pt x="389826" y="8496"/>
                </a:lnTo>
                <a:lnTo>
                  <a:pt x="385737" y="11137"/>
                </a:lnTo>
                <a:lnTo>
                  <a:pt x="391261" y="11264"/>
                </a:lnTo>
                <a:lnTo>
                  <a:pt x="397840" y="10350"/>
                </a:lnTo>
                <a:lnTo>
                  <a:pt x="399618" y="14224"/>
                </a:lnTo>
                <a:lnTo>
                  <a:pt x="399643" y="19862"/>
                </a:lnTo>
                <a:lnTo>
                  <a:pt x="395744" y="22898"/>
                </a:lnTo>
                <a:lnTo>
                  <a:pt x="393547" y="29057"/>
                </a:lnTo>
                <a:lnTo>
                  <a:pt x="397611" y="24942"/>
                </a:lnTo>
                <a:lnTo>
                  <a:pt x="401396" y="19265"/>
                </a:lnTo>
                <a:lnTo>
                  <a:pt x="401955" y="16471"/>
                </a:lnTo>
                <a:lnTo>
                  <a:pt x="402704" y="11912"/>
                </a:lnTo>
                <a:close/>
              </a:path>
              <a:path w="454025" h="33020">
                <a:moveTo>
                  <a:pt x="453618" y="4965"/>
                </a:moveTo>
                <a:lnTo>
                  <a:pt x="450037" y="1651"/>
                </a:lnTo>
                <a:lnTo>
                  <a:pt x="437629" y="0"/>
                </a:lnTo>
                <a:lnTo>
                  <a:pt x="433565" y="4191"/>
                </a:lnTo>
                <a:lnTo>
                  <a:pt x="438975" y="2565"/>
                </a:lnTo>
                <a:lnTo>
                  <a:pt x="447357" y="3454"/>
                </a:lnTo>
                <a:lnTo>
                  <a:pt x="450532" y="6502"/>
                </a:lnTo>
                <a:lnTo>
                  <a:pt x="448132" y="12331"/>
                </a:lnTo>
                <a:lnTo>
                  <a:pt x="443484" y="15913"/>
                </a:lnTo>
                <a:lnTo>
                  <a:pt x="438962" y="19621"/>
                </a:lnTo>
                <a:lnTo>
                  <a:pt x="446036" y="16916"/>
                </a:lnTo>
                <a:lnTo>
                  <a:pt x="451599" y="12712"/>
                </a:lnTo>
                <a:lnTo>
                  <a:pt x="453618" y="4965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bg object 162"/>
          <p:cNvSpPr/>
          <p:nvPr/>
        </p:nvSpPr>
        <p:spPr>
          <a:xfrm>
            <a:off x="8711014" y="421601"/>
            <a:ext cx="59055" cy="142240"/>
          </a:xfrm>
          <a:custGeom>
            <a:avLst/>
            <a:gdLst/>
            <a:ahLst/>
            <a:cxnLst/>
            <a:rect l="l" t="t" r="r" b="b"/>
            <a:pathLst>
              <a:path w="59054" h="142240">
                <a:moveTo>
                  <a:pt x="54666" y="113398"/>
                </a:moveTo>
                <a:lnTo>
                  <a:pt x="39039" y="113398"/>
                </a:lnTo>
                <a:lnTo>
                  <a:pt x="37884" y="119570"/>
                </a:lnTo>
                <a:lnTo>
                  <a:pt x="37846" y="119773"/>
                </a:lnTo>
                <a:lnTo>
                  <a:pt x="28454" y="121145"/>
                </a:lnTo>
                <a:lnTo>
                  <a:pt x="28657" y="121145"/>
                </a:lnTo>
                <a:lnTo>
                  <a:pt x="28728" y="122847"/>
                </a:lnTo>
                <a:lnTo>
                  <a:pt x="28826" y="125183"/>
                </a:lnTo>
                <a:lnTo>
                  <a:pt x="28943" y="127960"/>
                </a:lnTo>
                <a:lnTo>
                  <a:pt x="29069" y="130962"/>
                </a:lnTo>
                <a:lnTo>
                  <a:pt x="29139" y="132638"/>
                </a:lnTo>
                <a:lnTo>
                  <a:pt x="29262" y="135523"/>
                </a:lnTo>
                <a:lnTo>
                  <a:pt x="38544" y="141884"/>
                </a:lnTo>
                <a:lnTo>
                  <a:pt x="45974" y="139636"/>
                </a:lnTo>
                <a:lnTo>
                  <a:pt x="46531" y="139166"/>
                </a:lnTo>
                <a:lnTo>
                  <a:pt x="45605" y="139166"/>
                </a:lnTo>
                <a:lnTo>
                  <a:pt x="41937" y="136550"/>
                </a:lnTo>
                <a:lnTo>
                  <a:pt x="35953" y="136550"/>
                </a:lnTo>
                <a:lnTo>
                  <a:pt x="35634" y="133813"/>
                </a:lnTo>
                <a:lnTo>
                  <a:pt x="33426" y="132638"/>
                </a:lnTo>
                <a:lnTo>
                  <a:pt x="33340" y="132194"/>
                </a:lnTo>
                <a:lnTo>
                  <a:pt x="33254" y="131750"/>
                </a:lnTo>
                <a:lnTo>
                  <a:pt x="29362" y="130962"/>
                </a:lnTo>
                <a:lnTo>
                  <a:pt x="32092" y="125742"/>
                </a:lnTo>
                <a:lnTo>
                  <a:pt x="41682" y="125742"/>
                </a:lnTo>
                <a:lnTo>
                  <a:pt x="41802" y="125183"/>
                </a:lnTo>
                <a:lnTo>
                  <a:pt x="41928" y="124381"/>
                </a:lnTo>
                <a:lnTo>
                  <a:pt x="42622" y="116484"/>
                </a:lnTo>
                <a:lnTo>
                  <a:pt x="42684" y="115773"/>
                </a:lnTo>
                <a:lnTo>
                  <a:pt x="54787" y="115773"/>
                </a:lnTo>
                <a:lnTo>
                  <a:pt x="54666" y="113398"/>
                </a:lnTo>
                <a:close/>
              </a:path>
              <a:path w="59054" h="142240">
                <a:moveTo>
                  <a:pt x="51059" y="135000"/>
                </a:moveTo>
                <a:lnTo>
                  <a:pt x="47523" y="135000"/>
                </a:lnTo>
                <a:lnTo>
                  <a:pt x="45605" y="139166"/>
                </a:lnTo>
                <a:lnTo>
                  <a:pt x="46531" y="139166"/>
                </a:lnTo>
                <a:lnTo>
                  <a:pt x="50857" y="135523"/>
                </a:lnTo>
                <a:lnTo>
                  <a:pt x="51059" y="135000"/>
                </a:lnTo>
                <a:close/>
              </a:path>
              <a:path w="59054" h="142240">
                <a:moveTo>
                  <a:pt x="40868" y="135788"/>
                </a:moveTo>
                <a:lnTo>
                  <a:pt x="35953" y="136550"/>
                </a:lnTo>
                <a:lnTo>
                  <a:pt x="41937" y="136550"/>
                </a:lnTo>
                <a:lnTo>
                  <a:pt x="40868" y="135788"/>
                </a:lnTo>
                <a:close/>
              </a:path>
              <a:path w="59054" h="142240">
                <a:moveTo>
                  <a:pt x="41682" y="125742"/>
                </a:moveTo>
                <a:lnTo>
                  <a:pt x="32092" y="125742"/>
                </a:lnTo>
                <a:lnTo>
                  <a:pt x="33254" y="131750"/>
                </a:lnTo>
                <a:lnTo>
                  <a:pt x="35445" y="132194"/>
                </a:lnTo>
                <a:lnTo>
                  <a:pt x="35634" y="133813"/>
                </a:lnTo>
                <a:lnTo>
                  <a:pt x="38848" y="135523"/>
                </a:lnTo>
                <a:lnTo>
                  <a:pt x="38326" y="135523"/>
                </a:lnTo>
                <a:lnTo>
                  <a:pt x="47523" y="135000"/>
                </a:lnTo>
                <a:lnTo>
                  <a:pt x="51059" y="135000"/>
                </a:lnTo>
                <a:lnTo>
                  <a:pt x="53789" y="127960"/>
                </a:lnTo>
                <a:lnTo>
                  <a:pt x="53872" y="127292"/>
                </a:lnTo>
                <a:lnTo>
                  <a:pt x="41351" y="127292"/>
                </a:lnTo>
                <a:lnTo>
                  <a:pt x="41682" y="125742"/>
                </a:lnTo>
                <a:close/>
              </a:path>
              <a:path w="59054" h="142240">
                <a:moveTo>
                  <a:pt x="33254" y="131750"/>
                </a:moveTo>
                <a:lnTo>
                  <a:pt x="33340" y="132194"/>
                </a:lnTo>
                <a:lnTo>
                  <a:pt x="33426" y="132638"/>
                </a:lnTo>
                <a:lnTo>
                  <a:pt x="35634" y="133813"/>
                </a:lnTo>
                <a:lnTo>
                  <a:pt x="35497" y="132638"/>
                </a:lnTo>
                <a:lnTo>
                  <a:pt x="35445" y="132194"/>
                </a:lnTo>
                <a:lnTo>
                  <a:pt x="33254" y="131750"/>
                </a:lnTo>
                <a:close/>
              </a:path>
              <a:path w="59054" h="142240">
                <a:moveTo>
                  <a:pt x="54787" y="115773"/>
                </a:moveTo>
                <a:lnTo>
                  <a:pt x="48298" y="115773"/>
                </a:lnTo>
                <a:lnTo>
                  <a:pt x="48310" y="121907"/>
                </a:lnTo>
                <a:lnTo>
                  <a:pt x="43684" y="123495"/>
                </a:lnTo>
                <a:lnTo>
                  <a:pt x="41351" y="127292"/>
                </a:lnTo>
                <a:lnTo>
                  <a:pt x="53872" y="127292"/>
                </a:lnTo>
                <a:lnTo>
                  <a:pt x="54806" y="119773"/>
                </a:lnTo>
                <a:lnTo>
                  <a:pt x="54787" y="115773"/>
                </a:lnTo>
                <a:close/>
              </a:path>
              <a:path w="59054" h="142240">
                <a:moveTo>
                  <a:pt x="22443" y="123495"/>
                </a:moveTo>
                <a:lnTo>
                  <a:pt x="19364" y="124071"/>
                </a:lnTo>
                <a:lnTo>
                  <a:pt x="20523" y="125183"/>
                </a:lnTo>
                <a:lnTo>
                  <a:pt x="22443" y="123495"/>
                </a:lnTo>
                <a:close/>
              </a:path>
              <a:path w="59054" h="142240">
                <a:moveTo>
                  <a:pt x="10597" y="108521"/>
                </a:moveTo>
                <a:lnTo>
                  <a:pt x="9042" y="110404"/>
                </a:lnTo>
                <a:lnTo>
                  <a:pt x="8314" y="118131"/>
                </a:lnTo>
                <a:lnTo>
                  <a:pt x="8259" y="118714"/>
                </a:lnTo>
                <a:lnTo>
                  <a:pt x="8178" y="119570"/>
                </a:lnTo>
                <a:lnTo>
                  <a:pt x="17706" y="124381"/>
                </a:lnTo>
                <a:lnTo>
                  <a:pt x="19364" y="124071"/>
                </a:lnTo>
                <a:lnTo>
                  <a:pt x="14673" y="119570"/>
                </a:lnTo>
                <a:lnTo>
                  <a:pt x="14906" y="119570"/>
                </a:lnTo>
                <a:lnTo>
                  <a:pt x="10769" y="118131"/>
                </a:lnTo>
                <a:lnTo>
                  <a:pt x="10437" y="118131"/>
                </a:lnTo>
                <a:lnTo>
                  <a:pt x="12476" y="114377"/>
                </a:lnTo>
                <a:lnTo>
                  <a:pt x="12587" y="114172"/>
                </a:lnTo>
                <a:lnTo>
                  <a:pt x="12217" y="113398"/>
                </a:lnTo>
                <a:lnTo>
                  <a:pt x="10749" y="108978"/>
                </a:lnTo>
                <a:lnTo>
                  <a:pt x="10681" y="108775"/>
                </a:lnTo>
                <a:lnTo>
                  <a:pt x="10597" y="108521"/>
                </a:lnTo>
                <a:close/>
              </a:path>
              <a:path w="59054" h="142240">
                <a:moveTo>
                  <a:pt x="28454" y="121145"/>
                </a:moveTo>
                <a:lnTo>
                  <a:pt x="25117" y="121145"/>
                </a:lnTo>
                <a:lnTo>
                  <a:pt x="22443" y="123495"/>
                </a:lnTo>
                <a:lnTo>
                  <a:pt x="25909" y="122847"/>
                </a:lnTo>
                <a:lnTo>
                  <a:pt x="28454" y="121145"/>
                </a:lnTo>
                <a:close/>
              </a:path>
              <a:path w="59054" h="142240">
                <a:moveTo>
                  <a:pt x="31453" y="105981"/>
                </a:moveTo>
                <a:lnTo>
                  <a:pt x="14862" y="105981"/>
                </a:lnTo>
                <a:lnTo>
                  <a:pt x="12928" y="108127"/>
                </a:lnTo>
                <a:lnTo>
                  <a:pt x="12877" y="112979"/>
                </a:lnTo>
                <a:lnTo>
                  <a:pt x="12039" y="116484"/>
                </a:lnTo>
                <a:lnTo>
                  <a:pt x="15817" y="118714"/>
                </a:lnTo>
                <a:lnTo>
                  <a:pt x="18694" y="121665"/>
                </a:lnTo>
                <a:lnTo>
                  <a:pt x="24847" y="121145"/>
                </a:lnTo>
                <a:lnTo>
                  <a:pt x="28454" y="121145"/>
                </a:lnTo>
                <a:lnTo>
                  <a:pt x="32962" y="118131"/>
                </a:lnTo>
                <a:lnTo>
                  <a:pt x="38044" y="114172"/>
                </a:lnTo>
                <a:lnTo>
                  <a:pt x="20523" y="114172"/>
                </a:lnTo>
                <a:lnTo>
                  <a:pt x="23825" y="110794"/>
                </a:lnTo>
                <a:lnTo>
                  <a:pt x="27508" y="107784"/>
                </a:lnTo>
                <a:lnTo>
                  <a:pt x="29026" y="107090"/>
                </a:lnTo>
                <a:lnTo>
                  <a:pt x="29078" y="106908"/>
                </a:lnTo>
                <a:lnTo>
                  <a:pt x="29425" y="106908"/>
                </a:lnTo>
                <a:lnTo>
                  <a:pt x="31453" y="105981"/>
                </a:lnTo>
                <a:close/>
              </a:path>
              <a:path w="59054" h="142240">
                <a:moveTo>
                  <a:pt x="42962" y="96748"/>
                </a:moveTo>
                <a:lnTo>
                  <a:pt x="24612" y="96748"/>
                </a:lnTo>
                <a:lnTo>
                  <a:pt x="28232" y="99517"/>
                </a:lnTo>
                <a:lnTo>
                  <a:pt x="20389" y="101696"/>
                </a:lnTo>
                <a:lnTo>
                  <a:pt x="13322" y="104993"/>
                </a:lnTo>
                <a:lnTo>
                  <a:pt x="13464" y="104993"/>
                </a:lnTo>
                <a:lnTo>
                  <a:pt x="12657" y="105981"/>
                </a:lnTo>
                <a:lnTo>
                  <a:pt x="34169" y="105981"/>
                </a:lnTo>
                <a:lnTo>
                  <a:pt x="38303" y="106908"/>
                </a:lnTo>
                <a:lnTo>
                  <a:pt x="25057" y="112979"/>
                </a:lnTo>
                <a:lnTo>
                  <a:pt x="20523" y="114172"/>
                </a:lnTo>
                <a:lnTo>
                  <a:pt x="38044" y="114172"/>
                </a:lnTo>
                <a:lnTo>
                  <a:pt x="39039" y="113398"/>
                </a:lnTo>
                <a:lnTo>
                  <a:pt x="54666" y="113398"/>
                </a:lnTo>
                <a:lnTo>
                  <a:pt x="54634" y="112763"/>
                </a:lnTo>
                <a:lnTo>
                  <a:pt x="54513" y="110404"/>
                </a:lnTo>
                <a:lnTo>
                  <a:pt x="54470" y="109550"/>
                </a:lnTo>
                <a:lnTo>
                  <a:pt x="47433" y="104993"/>
                </a:lnTo>
                <a:lnTo>
                  <a:pt x="43049" y="97526"/>
                </a:lnTo>
                <a:lnTo>
                  <a:pt x="42962" y="96748"/>
                </a:lnTo>
                <a:close/>
              </a:path>
              <a:path w="59054" h="142240">
                <a:moveTo>
                  <a:pt x="29465" y="106908"/>
                </a:moveTo>
                <a:lnTo>
                  <a:pt x="29071" y="107090"/>
                </a:lnTo>
                <a:lnTo>
                  <a:pt x="29006" y="108775"/>
                </a:lnTo>
                <a:lnTo>
                  <a:pt x="31267" y="108978"/>
                </a:lnTo>
                <a:lnTo>
                  <a:pt x="31355" y="107473"/>
                </a:lnTo>
                <a:lnTo>
                  <a:pt x="29465" y="106908"/>
                </a:lnTo>
                <a:close/>
              </a:path>
              <a:path w="59054" h="142240">
                <a:moveTo>
                  <a:pt x="12657" y="105981"/>
                </a:moveTo>
                <a:lnTo>
                  <a:pt x="9753" y="105981"/>
                </a:lnTo>
                <a:lnTo>
                  <a:pt x="10597" y="108521"/>
                </a:lnTo>
                <a:lnTo>
                  <a:pt x="12657" y="105981"/>
                </a:lnTo>
                <a:close/>
              </a:path>
              <a:path w="59054" h="142240">
                <a:moveTo>
                  <a:pt x="32038" y="107090"/>
                </a:moveTo>
                <a:lnTo>
                  <a:pt x="31378" y="107090"/>
                </a:lnTo>
                <a:lnTo>
                  <a:pt x="31355" y="107473"/>
                </a:lnTo>
                <a:lnTo>
                  <a:pt x="32399" y="107784"/>
                </a:lnTo>
                <a:lnTo>
                  <a:pt x="32012" y="107784"/>
                </a:lnTo>
                <a:lnTo>
                  <a:pt x="32038" y="107090"/>
                </a:lnTo>
                <a:close/>
              </a:path>
              <a:path w="59054" h="142240">
                <a:moveTo>
                  <a:pt x="33541" y="105981"/>
                </a:moveTo>
                <a:lnTo>
                  <a:pt x="32081" y="105981"/>
                </a:lnTo>
                <a:lnTo>
                  <a:pt x="32038" y="107090"/>
                </a:lnTo>
                <a:lnTo>
                  <a:pt x="33642" y="107226"/>
                </a:lnTo>
                <a:lnTo>
                  <a:pt x="33756" y="106337"/>
                </a:lnTo>
                <a:lnTo>
                  <a:pt x="33541" y="105981"/>
                </a:lnTo>
                <a:close/>
              </a:path>
              <a:path w="59054" h="142240">
                <a:moveTo>
                  <a:pt x="29425" y="106908"/>
                </a:moveTo>
                <a:lnTo>
                  <a:pt x="29078" y="106908"/>
                </a:lnTo>
                <a:lnTo>
                  <a:pt x="29071" y="107090"/>
                </a:lnTo>
                <a:lnTo>
                  <a:pt x="29425" y="106908"/>
                </a:lnTo>
                <a:close/>
              </a:path>
              <a:path w="59054" h="142240">
                <a:moveTo>
                  <a:pt x="7800" y="78689"/>
                </a:moveTo>
                <a:lnTo>
                  <a:pt x="7667" y="78689"/>
                </a:lnTo>
                <a:lnTo>
                  <a:pt x="4166" y="79622"/>
                </a:lnTo>
                <a:lnTo>
                  <a:pt x="457" y="85636"/>
                </a:lnTo>
                <a:lnTo>
                  <a:pt x="0" y="91884"/>
                </a:lnTo>
                <a:lnTo>
                  <a:pt x="7988" y="98920"/>
                </a:lnTo>
                <a:lnTo>
                  <a:pt x="20497" y="99860"/>
                </a:lnTo>
                <a:lnTo>
                  <a:pt x="24612" y="96748"/>
                </a:lnTo>
                <a:lnTo>
                  <a:pt x="42962" y="96748"/>
                </a:lnTo>
                <a:lnTo>
                  <a:pt x="42940" y="96558"/>
                </a:lnTo>
                <a:lnTo>
                  <a:pt x="8293" y="96558"/>
                </a:lnTo>
                <a:lnTo>
                  <a:pt x="5374" y="89484"/>
                </a:lnTo>
                <a:lnTo>
                  <a:pt x="5295" y="89293"/>
                </a:lnTo>
                <a:lnTo>
                  <a:pt x="2781" y="85636"/>
                </a:lnTo>
                <a:lnTo>
                  <a:pt x="5753" y="82181"/>
                </a:lnTo>
                <a:lnTo>
                  <a:pt x="7800" y="78689"/>
                </a:lnTo>
                <a:close/>
              </a:path>
              <a:path w="59054" h="142240">
                <a:moveTo>
                  <a:pt x="12301" y="77454"/>
                </a:moveTo>
                <a:lnTo>
                  <a:pt x="9386" y="78230"/>
                </a:lnTo>
                <a:lnTo>
                  <a:pt x="15125" y="78689"/>
                </a:lnTo>
                <a:lnTo>
                  <a:pt x="11531" y="80238"/>
                </a:lnTo>
                <a:lnTo>
                  <a:pt x="8686" y="82537"/>
                </a:lnTo>
                <a:lnTo>
                  <a:pt x="5867" y="84861"/>
                </a:lnTo>
                <a:lnTo>
                  <a:pt x="7639" y="87947"/>
                </a:lnTo>
                <a:lnTo>
                  <a:pt x="8057" y="88740"/>
                </a:lnTo>
                <a:lnTo>
                  <a:pt x="9258" y="93294"/>
                </a:lnTo>
                <a:lnTo>
                  <a:pt x="12801" y="95656"/>
                </a:lnTo>
                <a:lnTo>
                  <a:pt x="8293" y="96558"/>
                </a:lnTo>
                <a:lnTo>
                  <a:pt x="42940" y="96558"/>
                </a:lnTo>
                <a:lnTo>
                  <a:pt x="42839" y="95656"/>
                </a:lnTo>
                <a:lnTo>
                  <a:pt x="42719" y="94589"/>
                </a:lnTo>
                <a:lnTo>
                  <a:pt x="29083" y="94589"/>
                </a:lnTo>
                <a:lnTo>
                  <a:pt x="21406" y="87947"/>
                </a:lnTo>
                <a:lnTo>
                  <a:pt x="15887" y="87947"/>
                </a:lnTo>
                <a:lnTo>
                  <a:pt x="20256" y="86423"/>
                </a:lnTo>
                <a:lnTo>
                  <a:pt x="42918" y="86423"/>
                </a:lnTo>
                <a:lnTo>
                  <a:pt x="45207" y="80238"/>
                </a:lnTo>
                <a:lnTo>
                  <a:pt x="31370" y="80238"/>
                </a:lnTo>
                <a:lnTo>
                  <a:pt x="23082" y="78230"/>
                </a:lnTo>
                <a:lnTo>
                  <a:pt x="25824" y="78230"/>
                </a:lnTo>
                <a:lnTo>
                  <a:pt x="12301" y="77454"/>
                </a:lnTo>
                <a:close/>
              </a:path>
              <a:path w="59054" h="142240">
                <a:moveTo>
                  <a:pt x="42918" y="86423"/>
                </a:moveTo>
                <a:lnTo>
                  <a:pt x="20256" y="86423"/>
                </a:lnTo>
                <a:lnTo>
                  <a:pt x="29400" y="86779"/>
                </a:lnTo>
                <a:lnTo>
                  <a:pt x="32092" y="89484"/>
                </a:lnTo>
                <a:lnTo>
                  <a:pt x="29083" y="94589"/>
                </a:lnTo>
                <a:lnTo>
                  <a:pt x="42719" y="94589"/>
                </a:lnTo>
                <a:lnTo>
                  <a:pt x="42145" y="89484"/>
                </a:lnTo>
                <a:lnTo>
                  <a:pt x="42061" y="88740"/>
                </a:lnTo>
                <a:lnTo>
                  <a:pt x="42918" y="86423"/>
                </a:lnTo>
                <a:close/>
              </a:path>
              <a:path w="59054" h="142240">
                <a:moveTo>
                  <a:pt x="12702" y="49705"/>
                </a:moveTo>
                <a:lnTo>
                  <a:pt x="2012" y="52489"/>
                </a:lnTo>
                <a:lnTo>
                  <a:pt x="4551" y="63372"/>
                </a:lnTo>
                <a:lnTo>
                  <a:pt x="4587" y="63525"/>
                </a:lnTo>
                <a:lnTo>
                  <a:pt x="31349" y="80238"/>
                </a:lnTo>
                <a:lnTo>
                  <a:pt x="45203" y="80238"/>
                </a:lnTo>
                <a:lnTo>
                  <a:pt x="49453" y="74142"/>
                </a:lnTo>
                <a:lnTo>
                  <a:pt x="53917" y="72529"/>
                </a:lnTo>
                <a:lnTo>
                  <a:pt x="29121" y="72529"/>
                </a:lnTo>
                <a:lnTo>
                  <a:pt x="26216" y="67119"/>
                </a:lnTo>
                <a:lnTo>
                  <a:pt x="12039" y="67119"/>
                </a:lnTo>
                <a:lnTo>
                  <a:pt x="7950" y="64515"/>
                </a:lnTo>
                <a:lnTo>
                  <a:pt x="5753" y="60032"/>
                </a:lnTo>
                <a:lnTo>
                  <a:pt x="5095" y="54025"/>
                </a:lnTo>
                <a:lnTo>
                  <a:pt x="8585" y="51130"/>
                </a:lnTo>
                <a:lnTo>
                  <a:pt x="20013" y="51130"/>
                </a:lnTo>
                <a:lnTo>
                  <a:pt x="12702" y="49705"/>
                </a:lnTo>
                <a:close/>
              </a:path>
              <a:path w="59054" h="142240">
                <a:moveTo>
                  <a:pt x="9386" y="78230"/>
                </a:moveTo>
                <a:lnTo>
                  <a:pt x="8069" y="78230"/>
                </a:lnTo>
                <a:lnTo>
                  <a:pt x="7800" y="78689"/>
                </a:lnTo>
                <a:lnTo>
                  <a:pt x="7667" y="78689"/>
                </a:lnTo>
                <a:lnTo>
                  <a:pt x="9386" y="78230"/>
                </a:lnTo>
                <a:close/>
              </a:path>
              <a:path w="59054" h="142240">
                <a:moveTo>
                  <a:pt x="8178" y="0"/>
                </a:moveTo>
                <a:lnTo>
                  <a:pt x="6126" y="9688"/>
                </a:lnTo>
                <a:lnTo>
                  <a:pt x="6589" y="19569"/>
                </a:lnTo>
                <a:lnTo>
                  <a:pt x="8812" y="28923"/>
                </a:lnTo>
                <a:lnTo>
                  <a:pt x="12039" y="37033"/>
                </a:lnTo>
                <a:lnTo>
                  <a:pt x="18943" y="43459"/>
                </a:lnTo>
                <a:lnTo>
                  <a:pt x="26795" y="49460"/>
                </a:lnTo>
                <a:lnTo>
                  <a:pt x="33826" y="55803"/>
                </a:lnTo>
                <a:lnTo>
                  <a:pt x="38333" y="63372"/>
                </a:lnTo>
                <a:lnTo>
                  <a:pt x="22286" y="63372"/>
                </a:lnTo>
                <a:lnTo>
                  <a:pt x="24638" y="63525"/>
                </a:lnTo>
                <a:lnTo>
                  <a:pt x="33451" y="65747"/>
                </a:lnTo>
                <a:lnTo>
                  <a:pt x="34351" y="71412"/>
                </a:lnTo>
                <a:lnTo>
                  <a:pt x="34404" y="71742"/>
                </a:lnTo>
                <a:lnTo>
                  <a:pt x="29121" y="72529"/>
                </a:lnTo>
                <a:lnTo>
                  <a:pt x="53917" y="72529"/>
                </a:lnTo>
                <a:lnTo>
                  <a:pt x="57010" y="71412"/>
                </a:lnTo>
                <a:lnTo>
                  <a:pt x="58278" y="65747"/>
                </a:lnTo>
                <a:lnTo>
                  <a:pt x="58396" y="60032"/>
                </a:lnTo>
                <a:lnTo>
                  <a:pt x="58434" y="57355"/>
                </a:lnTo>
                <a:lnTo>
                  <a:pt x="56052" y="51688"/>
                </a:lnTo>
                <a:lnTo>
                  <a:pt x="42887" y="51688"/>
                </a:lnTo>
                <a:lnTo>
                  <a:pt x="37942" y="46802"/>
                </a:lnTo>
                <a:lnTo>
                  <a:pt x="33659" y="41249"/>
                </a:lnTo>
                <a:lnTo>
                  <a:pt x="30642" y="37033"/>
                </a:lnTo>
                <a:lnTo>
                  <a:pt x="18211" y="37033"/>
                </a:lnTo>
                <a:lnTo>
                  <a:pt x="13887" y="32698"/>
                </a:lnTo>
                <a:lnTo>
                  <a:pt x="10610" y="25347"/>
                </a:lnTo>
                <a:lnTo>
                  <a:pt x="9010" y="16318"/>
                </a:lnTo>
                <a:lnTo>
                  <a:pt x="9715" y="6946"/>
                </a:lnTo>
                <a:lnTo>
                  <a:pt x="13932" y="6946"/>
                </a:lnTo>
                <a:lnTo>
                  <a:pt x="8178" y="0"/>
                </a:lnTo>
                <a:close/>
              </a:path>
              <a:path w="59054" h="142240">
                <a:moveTo>
                  <a:pt x="10515" y="52489"/>
                </a:moveTo>
                <a:lnTo>
                  <a:pt x="8178" y="55549"/>
                </a:lnTo>
                <a:lnTo>
                  <a:pt x="8216" y="60642"/>
                </a:lnTo>
                <a:lnTo>
                  <a:pt x="10629" y="63372"/>
                </a:lnTo>
                <a:lnTo>
                  <a:pt x="12039" y="67119"/>
                </a:lnTo>
                <a:lnTo>
                  <a:pt x="26216" y="67119"/>
                </a:lnTo>
                <a:lnTo>
                  <a:pt x="25479" y="65747"/>
                </a:lnTo>
                <a:lnTo>
                  <a:pt x="25384" y="65570"/>
                </a:lnTo>
                <a:lnTo>
                  <a:pt x="25529" y="65570"/>
                </a:lnTo>
                <a:lnTo>
                  <a:pt x="20770" y="63372"/>
                </a:lnTo>
                <a:lnTo>
                  <a:pt x="38381" y="63372"/>
                </a:lnTo>
                <a:lnTo>
                  <a:pt x="31647" y="56751"/>
                </a:lnTo>
                <a:lnTo>
                  <a:pt x="26918" y="54025"/>
                </a:lnTo>
                <a:lnTo>
                  <a:pt x="17462" y="54025"/>
                </a:lnTo>
                <a:lnTo>
                  <a:pt x="10515" y="52489"/>
                </a:lnTo>
                <a:close/>
              </a:path>
              <a:path w="59054" h="142240">
                <a:moveTo>
                  <a:pt x="20013" y="51130"/>
                </a:moveTo>
                <a:lnTo>
                  <a:pt x="8585" y="51130"/>
                </a:lnTo>
                <a:lnTo>
                  <a:pt x="15938" y="51333"/>
                </a:lnTo>
                <a:lnTo>
                  <a:pt x="21418" y="52489"/>
                </a:lnTo>
                <a:lnTo>
                  <a:pt x="21235" y="52489"/>
                </a:lnTo>
                <a:lnTo>
                  <a:pt x="17462" y="54025"/>
                </a:lnTo>
                <a:lnTo>
                  <a:pt x="26918" y="54025"/>
                </a:lnTo>
                <a:lnTo>
                  <a:pt x="22863" y="51688"/>
                </a:lnTo>
                <a:lnTo>
                  <a:pt x="20013" y="51130"/>
                </a:lnTo>
                <a:close/>
              </a:path>
              <a:path w="59054" h="142240">
                <a:moveTo>
                  <a:pt x="37131" y="30086"/>
                </a:moveTo>
                <a:lnTo>
                  <a:pt x="25146" y="30086"/>
                </a:lnTo>
                <a:lnTo>
                  <a:pt x="30027" y="34038"/>
                </a:lnTo>
                <a:lnTo>
                  <a:pt x="35802" y="39101"/>
                </a:lnTo>
                <a:lnTo>
                  <a:pt x="40685" y="45057"/>
                </a:lnTo>
                <a:lnTo>
                  <a:pt x="42702" y="51130"/>
                </a:lnTo>
                <a:lnTo>
                  <a:pt x="42769" y="51333"/>
                </a:lnTo>
                <a:lnTo>
                  <a:pt x="42887" y="51688"/>
                </a:lnTo>
                <a:lnTo>
                  <a:pt x="56052" y="51688"/>
                </a:lnTo>
                <a:lnTo>
                  <a:pt x="55614" y="50649"/>
                </a:lnTo>
                <a:lnTo>
                  <a:pt x="51268" y="45057"/>
                </a:lnTo>
                <a:lnTo>
                  <a:pt x="46748" y="40119"/>
                </a:lnTo>
                <a:lnTo>
                  <a:pt x="37131" y="30086"/>
                </a:lnTo>
                <a:close/>
              </a:path>
              <a:path w="59054" h="142240">
                <a:moveTo>
                  <a:pt x="12039" y="13119"/>
                </a:moveTo>
                <a:lnTo>
                  <a:pt x="11061" y="24117"/>
                </a:lnTo>
                <a:lnTo>
                  <a:pt x="14198" y="31013"/>
                </a:lnTo>
                <a:lnTo>
                  <a:pt x="18211" y="37033"/>
                </a:lnTo>
                <a:lnTo>
                  <a:pt x="30642" y="37033"/>
                </a:lnTo>
                <a:lnTo>
                  <a:pt x="29555" y="35515"/>
                </a:lnTo>
                <a:lnTo>
                  <a:pt x="25146" y="30086"/>
                </a:lnTo>
                <a:lnTo>
                  <a:pt x="37131" y="30086"/>
                </a:lnTo>
                <a:lnTo>
                  <a:pt x="36818" y="29759"/>
                </a:lnTo>
                <a:lnTo>
                  <a:pt x="27186" y="20637"/>
                </a:lnTo>
                <a:lnTo>
                  <a:pt x="19405" y="20637"/>
                </a:lnTo>
                <a:lnTo>
                  <a:pt x="15278" y="15290"/>
                </a:lnTo>
                <a:lnTo>
                  <a:pt x="12039" y="13119"/>
                </a:lnTo>
                <a:close/>
              </a:path>
              <a:path w="59054" h="142240">
                <a:moveTo>
                  <a:pt x="13932" y="6946"/>
                </a:moveTo>
                <a:lnTo>
                  <a:pt x="9715" y="6946"/>
                </a:lnTo>
                <a:lnTo>
                  <a:pt x="14109" y="11290"/>
                </a:lnTo>
                <a:lnTo>
                  <a:pt x="17176" y="15290"/>
                </a:lnTo>
                <a:lnTo>
                  <a:pt x="18003" y="16318"/>
                </a:lnTo>
                <a:lnTo>
                  <a:pt x="22834" y="20053"/>
                </a:lnTo>
                <a:lnTo>
                  <a:pt x="19405" y="20637"/>
                </a:lnTo>
                <a:lnTo>
                  <a:pt x="27186" y="20637"/>
                </a:lnTo>
                <a:lnTo>
                  <a:pt x="26569" y="20053"/>
                </a:lnTo>
                <a:lnTo>
                  <a:pt x="16694" y="10281"/>
                </a:lnTo>
                <a:lnTo>
                  <a:pt x="13932" y="694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bg object 163"/>
          <p:cNvSpPr/>
          <p:nvPr/>
        </p:nvSpPr>
        <p:spPr>
          <a:xfrm>
            <a:off x="8792475" y="490071"/>
            <a:ext cx="199390" cy="233679"/>
          </a:xfrm>
          <a:custGeom>
            <a:avLst/>
            <a:gdLst/>
            <a:ahLst/>
            <a:cxnLst/>
            <a:rect l="l" t="t" r="r" b="b"/>
            <a:pathLst>
              <a:path w="199390" h="233679">
                <a:moveTo>
                  <a:pt x="140957" y="0"/>
                </a:moveTo>
                <a:lnTo>
                  <a:pt x="131241" y="1727"/>
                </a:lnTo>
                <a:lnTo>
                  <a:pt x="49377" y="1727"/>
                </a:lnTo>
                <a:lnTo>
                  <a:pt x="39426" y="12534"/>
                </a:lnTo>
                <a:lnTo>
                  <a:pt x="39299" y="12672"/>
                </a:lnTo>
                <a:lnTo>
                  <a:pt x="28017" y="22417"/>
                </a:lnTo>
                <a:lnTo>
                  <a:pt x="15071" y="30496"/>
                </a:lnTo>
                <a:lnTo>
                  <a:pt x="0" y="36449"/>
                </a:lnTo>
                <a:lnTo>
                  <a:pt x="2177" y="67310"/>
                </a:lnTo>
                <a:lnTo>
                  <a:pt x="6552" y="127947"/>
                </a:lnTo>
                <a:lnTo>
                  <a:pt x="17952" y="168379"/>
                </a:lnTo>
                <a:lnTo>
                  <a:pt x="42430" y="199224"/>
                </a:lnTo>
                <a:lnTo>
                  <a:pt x="43980" y="199224"/>
                </a:lnTo>
                <a:lnTo>
                  <a:pt x="62915" y="213434"/>
                </a:lnTo>
                <a:lnTo>
                  <a:pt x="73044" y="220215"/>
                </a:lnTo>
                <a:lnTo>
                  <a:pt x="84099" y="226225"/>
                </a:lnTo>
                <a:lnTo>
                  <a:pt x="89293" y="228676"/>
                </a:lnTo>
                <a:lnTo>
                  <a:pt x="95796" y="233210"/>
                </a:lnTo>
                <a:lnTo>
                  <a:pt x="104352" y="233210"/>
                </a:lnTo>
                <a:lnTo>
                  <a:pt x="115709" y="225780"/>
                </a:lnTo>
                <a:lnTo>
                  <a:pt x="127419" y="219113"/>
                </a:lnTo>
                <a:lnTo>
                  <a:pt x="133273" y="214541"/>
                </a:lnTo>
                <a:lnTo>
                  <a:pt x="138861" y="210794"/>
                </a:lnTo>
                <a:lnTo>
                  <a:pt x="148392" y="204233"/>
                </a:lnTo>
                <a:lnTo>
                  <a:pt x="148899" y="203847"/>
                </a:lnTo>
                <a:lnTo>
                  <a:pt x="54013" y="203847"/>
                </a:lnTo>
                <a:lnTo>
                  <a:pt x="54013" y="192278"/>
                </a:lnTo>
                <a:lnTo>
                  <a:pt x="64033" y="192278"/>
                </a:lnTo>
                <a:lnTo>
                  <a:pt x="65468" y="190627"/>
                </a:lnTo>
                <a:lnTo>
                  <a:pt x="64554" y="186626"/>
                </a:lnTo>
                <a:lnTo>
                  <a:pt x="64720" y="184772"/>
                </a:lnTo>
                <a:lnTo>
                  <a:pt x="64808" y="183794"/>
                </a:lnTo>
                <a:lnTo>
                  <a:pt x="70205" y="183794"/>
                </a:lnTo>
                <a:lnTo>
                  <a:pt x="70205" y="176085"/>
                </a:lnTo>
                <a:lnTo>
                  <a:pt x="71089" y="175450"/>
                </a:lnTo>
                <a:lnTo>
                  <a:pt x="72275" y="175069"/>
                </a:lnTo>
                <a:lnTo>
                  <a:pt x="74066" y="175069"/>
                </a:lnTo>
                <a:lnTo>
                  <a:pt x="73966" y="109435"/>
                </a:lnTo>
                <a:lnTo>
                  <a:pt x="69735" y="109435"/>
                </a:lnTo>
                <a:lnTo>
                  <a:pt x="67894" y="108966"/>
                </a:lnTo>
                <a:lnTo>
                  <a:pt x="67894" y="91224"/>
                </a:lnTo>
                <a:lnTo>
                  <a:pt x="74066" y="91224"/>
                </a:lnTo>
                <a:lnTo>
                  <a:pt x="76061" y="83994"/>
                </a:lnTo>
                <a:lnTo>
                  <a:pt x="70010" y="83994"/>
                </a:lnTo>
                <a:lnTo>
                  <a:pt x="70980" y="77330"/>
                </a:lnTo>
                <a:lnTo>
                  <a:pt x="70833" y="76695"/>
                </a:lnTo>
                <a:lnTo>
                  <a:pt x="67894" y="76695"/>
                </a:lnTo>
                <a:lnTo>
                  <a:pt x="67894" y="67310"/>
                </a:lnTo>
                <a:lnTo>
                  <a:pt x="76377" y="67310"/>
                </a:lnTo>
                <a:lnTo>
                  <a:pt x="77596" y="65176"/>
                </a:lnTo>
                <a:lnTo>
                  <a:pt x="76710" y="61137"/>
                </a:lnTo>
                <a:lnTo>
                  <a:pt x="76657" y="60896"/>
                </a:lnTo>
                <a:lnTo>
                  <a:pt x="80135" y="60896"/>
                </a:lnTo>
                <a:lnTo>
                  <a:pt x="77387" y="54465"/>
                </a:lnTo>
                <a:lnTo>
                  <a:pt x="73806" y="48110"/>
                </a:lnTo>
                <a:lnTo>
                  <a:pt x="71319" y="41131"/>
                </a:lnTo>
                <a:lnTo>
                  <a:pt x="71558" y="36449"/>
                </a:lnTo>
                <a:lnTo>
                  <a:pt x="71637" y="34899"/>
                </a:lnTo>
                <a:lnTo>
                  <a:pt x="71754" y="32588"/>
                </a:lnTo>
                <a:lnTo>
                  <a:pt x="76542" y="28384"/>
                </a:lnTo>
                <a:lnTo>
                  <a:pt x="83261" y="26098"/>
                </a:lnTo>
                <a:lnTo>
                  <a:pt x="91033" y="24879"/>
                </a:lnTo>
                <a:lnTo>
                  <a:pt x="93776" y="23672"/>
                </a:lnTo>
                <a:lnTo>
                  <a:pt x="96793" y="23672"/>
                </a:lnTo>
                <a:lnTo>
                  <a:pt x="90512" y="15963"/>
                </a:lnTo>
                <a:lnTo>
                  <a:pt x="94171" y="14071"/>
                </a:lnTo>
                <a:lnTo>
                  <a:pt x="93357" y="14071"/>
                </a:lnTo>
                <a:lnTo>
                  <a:pt x="91592" y="13004"/>
                </a:lnTo>
                <a:lnTo>
                  <a:pt x="93065" y="8699"/>
                </a:lnTo>
                <a:lnTo>
                  <a:pt x="92900" y="7899"/>
                </a:lnTo>
                <a:lnTo>
                  <a:pt x="92819" y="7505"/>
                </a:lnTo>
                <a:lnTo>
                  <a:pt x="92695" y="6908"/>
                </a:lnTo>
                <a:lnTo>
                  <a:pt x="92603" y="6464"/>
                </a:lnTo>
                <a:lnTo>
                  <a:pt x="93170" y="6464"/>
                </a:lnTo>
                <a:lnTo>
                  <a:pt x="94119" y="4051"/>
                </a:lnTo>
                <a:lnTo>
                  <a:pt x="151069" y="4051"/>
                </a:lnTo>
                <a:lnTo>
                  <a:pt x="147358" y="1727"/>
                </a:lnTo>
                <a:lnTo>
                  <a:pt x="140957" y="0"/>
                </a:lnTo>
                <a:close/>
              </a:path>
              <a:path w="199390" h="233679">
                <a:moveTo>
                  <a:pt x="171161" y="183311"/>
                </a:moveTo>
                <a:lnTo>
                  <a:pt x="132918" y="183311"/>
                </a:lnTo>
                <a:lnTo>
                  <a:pt x="135013" y="183794"/>
                </a:lnTo>
                <a:lnTo>
                  <a:pt x="135013" y="192278"/>
                </a:lnTo>
                <a:lnTo>
                  <a:pt x="145808" y="192278"/>
                </a:lnTo>
                <a:lnTo>
                  <a:pt x="145808" y="203847"/>
                </a:lnTo>
                <a:lnTo>
                  <a:pt x="148899" y="203847"/>
                </a:lnTo>
                <a:lnTo>
                  <a:pt x="157440" y="197350"/>
                </a:lnTo>
                <a:lnTo>
                  <a:pt x="165495" y="190054"/>
                </a:lnTo>
                <a:lnTo>
                  <a:pt x="171161" y="183311"/>
                </a:lnTo>
                <a:close/>
              </a:path>
              <a:path w="199390" h="233679">
                <a:moveTo>
                  <a:pt x="42874" y="199224"/>
                </a:moveTo>
                <a:lnTo>
                  <a:pt x="41668" y="199224"/>
                </a:lnTo>
                <a:lnTo>
                  <a:pt x="41504" y="199999"/>
                </a:lnTo>
                <a:lnTo>
                  <a:pt x="42430" y="199999"/>
                </a:lnTo>
                <a:lnTo>
                  <a:pt x="42608" y="199390"/>
                </a:lnTo>
                <a:lnTo>
                  <a:pt x="42874" y="199224"/>
                </a:lnTo>
                <a:close/>
              </a:path>
              <a:path w="199390" h="233679">
                <a:moveTo>
                  <a:pt x="195624" y="90144"/>
                </a:moveTo>
                <a:lnTo>
                  <a:pt x="130174" y="90144"/>
                </a:lnTo>
                <a:lnTo>
                  <a:pt x="131152" y="91998"/>
                </a:lnTo>
                <a:lnTo>
                  <a:pt x="131152" y="108966"/>
                </a:lnTo>
                <a:lnTo>
                  <a:pt x="124205" y="108966"/>
                </a:lnTo>
                <a:lnTo>
                  <a:pt x="124320" y="175450"/>
                </a:lnTo>
                <a:lnTo>
                  <a:pt x="128066" y="175450"/>
                </a:lnTo>
                <a:lnTo>
                  <a:pt x="128066" y="183019"/>
                </a:lnTo>
                <a:lnTo>
                  <a:pt x="128892" y="184772"/>
                </a:lnTo>
                <a:lnTo>
                  <a:pt x="132918" y="183311"/>
                </a:lnTo>
                <a:lnTo>
                  <a:pt x="171161" y="183311"/>
                </a:lnTo>
                <a:lnTo>
                  <a:pt x="172046" y="182257"/>
                </a:lnTo>
                <a:lnTo>
                  <a:pt x="186356" y="151381"/>
                </a:lnTo>
                <a:lnTo>
                  <a:pt x="193614" y="114776"/>
                </a:lnTo>
                <a:lnTo>
                  <a:pt x="195439" y="92417"/>
                </a:lnTo>
                <a:lnTo>
                  <a:pt x="195536" y="91224"/>
                </a:lnTo>
                <a:lnTo>
                  <a:pt x="195624" y="90144"/>
                </a:lnTo>
                <a:close/>
              </a:path>
              <a:path w="199390" h="233679">
                <a:moveTo>
                  <a:pt x="74066" y="175069"/>
                </a:moveTo>
                <a:lnTo>
                  <a:pt x="72275" y="175069"/>
                </a:lnTo>
                <a:lnTo>
                  <a:pt x="75103" y="175450"/>
                </a:lnTo>
                <a:lnTo>
                  <a:pt x="74066" y="175450"/>
                </a:lnTo>
                <a:lnTo>
                  <a:pt x="74066" y="175069"/>
                </a:lnTo>
                <a:close/>
              </a:path>
              <a:path w="199390" h="233679">
                <a:moveTo>
                  <a:pt x="73494" y="108000"/>
                </a:moveTo>
                <a:lnTo>
                  <a:pt x="69735" y="109435"/>
                </a:lnTo>
                <a:lnTo>
                  <a:pt x="73966" y="109435"/>
                </a:lnTo>
                <a:lnTo>
                  <a:pt x="73494" y="108000"/>
                </a:lnTo>
                <a:close/>
              </a:path>
              <a:path w="199390" h="233679">
                <a:moveTo>
                  <a:pt x="173008" y="24295"/>
                </a:moveTo>
                <a:lnTo>
                  <a:pt x="105371" y="24295"/>
                </a:lnTo>
                <a:lnTo>
                  <a:pt x="108013" y="24879"/>
                </a:lnTo>
                <a:lnTo>
                  <a:pt x="116204" y="26847"/>
                </a:lnTo>
                <a:lnTo>
                  <a:pt x="125425" y="28041"/>
                </a:lnTo>
                <a:lnTo>
                  <a:pt x="127292" y="34899"/>
                </a:lnTo>
                <a:lnTo>
                  <a:pt x="127193" y="41567"/>
                </a:lnTo>
                <a:lnTo>
                  <a:pt x="124426" y="47869"/>
                </a:lnTo>
                <a:lnTo>
                  <a:pt x="120971" y="54051"/>
                </a:lnTo>
                <a:lnTo>
                  <a:pt x="118808" y="60363"/>
                </a:lnTo>
                <a:lnTo>
                  <a:pt x="120700" y="61810"/>
                </a:lnTo>
                <a:lnTo>
                  <a:pt x="121259" y="64604"/>
                </a:lnTo>
                <a:lnTo>
                  <a:pt x="121894" y="67310"/>
                </a:lnTo>
                <a:lnTo>
                  <a:pt x="129616" y="67310"/>
                </a:lnTo>
                <a:lnTo>
                  <a:pt x="130208" y="73836"/>
                </a:lnTo>
                <a:lnTo>
                  <a:pt x="127915" y="78927"/>
                </a:lnTo>
                <a:lnTo>
                  <a:pt x="125120" y="83994"/>
                </a:lnTo>
                <a:lnTo>
                  <a:pt x="124249" y="90144"/>
                </a:lnTo>
                <a:lnTo>
                  <a:pt x="124205" y="90449"/>
                </a:lnTo>
                <a:lnTo>
                  <a:pt x="125069" y="92417"/>
                </a:lnTo>
                <a:lnTo>
                  <a:pt x="130174" y="90144"/>
                </a:lnTo>
                <a:lnTo>
                  <a:pt x="195624" y="90144"/>
                </a:lnTo>
                <a:lnTo>
                  <a:pt x="196670" y="77330"/>
                </a:lnTo>
                <a:lnTo>
                  <a:pt x="196755" y="76288"/>
                </a:lnTo>
                <a:lnTo>
                  <a:pt x="196839" y="75265"/>
                </a:lnTo>
                <a:lnTo>
                  <a:pt x="199003" y="36449"/>
                </a:lnTo>
                <a:lnTo>
                  <a:pt x="199047" y="35674"/>
                </a:lnTo>
                <a:lnTo>
                  <a:pt x="184518" y="32181"/>
                </a:lnTo>
                <a:lnTo>
                  <a:pt x="177572" y="28041"/>
                </a:lnTo>
                <a:lnTo>
                  <a:pt x="176876" y="27495"/>
                </a:lnTo>
                <a:lnTo>
                  <a:pt x="173008" y="24295"/>
                </a:lnTo>
                <a:close/>
              </a:path>
              <a:path w="199390" h="233679">
                <a:moveTo>
                  <a:pt x="76225" y="83400"/>
                </a:moveTo>
                <a:lnTo>
                  <a:pt x="69631" y="83994"/>
                </a:lnTo>
                <a:lnTo>
                  <a:pt x="76061" y="83994"/>
                </a:lnTo>
                <a:lnTo>
                  <a:pt x="76225" y="83400"/>
                </a:lnTo>
                <a:close/>
              </a:path>
              <a:path w="199390" h="233679">
                <a:moveTo>
                  <a:pt x="70738" y="76288"/>
                </a:moveTo>
                <a:lnTo>
                  <a:pt x="69049" y="76695"/>
                </a:lnTo>
                <a:lnTo>
                  <a:pt x="70833" y="76695"/>
                </a:lnTo>
                <a:lnTo>
                  <a:pt x="70738" y="76288"/>
                </a:lnTo>
                <a:close/>
              </a:path>
              <a:path w="199390" h="233679">
                <a:moveTo>
                  <a:pt x="80135" y="60896"/>
                </a:moveTo>
                <a:lnTo>
                  <a:pt x="76657" y="60896"/>
                </a:lnTo>
                <a:lnTo>
                  <a:pt x="80238" y="61137"/>
                </a:lnTo>
                <a:lnTo>
                  <a:pt x="80135" y="60896"/>
                </a:lnTo>
                <a:close/>
              </a:path>
              <a:path w="199390" h="233679">
                <a:moveTo>
                  <a:pt x="151962" y="4610"/>
                </a:moveTo>
                <a:lnTo>
                  <a:pt x="105638" y="4610"/>
                </a:lnTo>
                <a:lnTo>
                  <a:pt x="106332" y="6083"/>
                </a:lnTo>
                <a:lnTo>
                  <a:pt x="106464" y="6464"/>
                </a:lnTo>
                <a:lnTo>
                  <a:pt x="106464" y="14071"/>
                </a:lnTo>
                <a:lnTo>
                  <a:pt x="104443" y="14812"/>
                </a:lnTo>
                <a:lnTo>
                  <a:pt x="104863" y="15709"/>
                </a:lnTo>
                <a:lnTo>
                  <a:pt x="104125" y="22006"/>
                </a:lnTo>
                <a:lnTo>
                  <a:pt x="104152" y="27190"/>
                </a:lnTo>
                <a:lnTo>
                  <a:pt x="107170" y="28041"/>
                </a:lnTo>
                <a:lnTo>
                  <a:pt x="106807" y="27495"/>
                </a:lnTo>
                <a:lnTo>
                  <a:pt x="105371" y="24295"/>
                </a:lnTo>
                <a:lnTo>
                  <a:pt x="173008" y="24295"/>
                </a:lnTo>
                <a:lnTo>
                  <a:pt x="170243" y="22006"/>
                </a:lnTo>
                <a:lnTo>
                  <a:pt x="162172" y="13736"/>
                </a:lnTo>
                <a:lnTo>
                  <a:pt x="154280" y="6083"/>
                </a:lnTo>
                <a:lnTo>
                  <a:pt x="151962" y="4610"/>
                </a:lnTo>
                <a:close/>
              </a:path>
              <a:path w="199390" h="233679">
                <a:moveTo>
                  <a:pt x="96616" y="23672"/>
                </a:moveTo>
                <a:lnTo>
                  <a:pt x="93776" y="23672"/>
                </a:lnTo>
                <a:lnTo>
                  <a:pt x="91503" y="27495"/>
                </a:lnTo>
                <a:lnTo>
                  <a:pt x="93357" y="27190"/>
                </a:lnTo>
                <a:lnTo>
                  <a:pt x="96616" y="23672"/>
                </a:lnTo>
                <a:close/>
              </a:path>
              <a:path w="199390" h="233679">
                <a:moveTo>
                  <a:pt x="104210" y="14314"/>
                </a:moveTo>
                <a:lnTo>
                  <a:pt x="104078" y="14812"/>
                </a:lnTo>
                <a:lnTo>
                  <a:pt x="104038" y="14960"/>
                </a:lnTo>
                <a:lnTo>
                  <a:pt x="104443" y="14812"/>
                </a:lnTo>
                <a:lnTo>
                  <a:pt x="104210" y="14314"/>
                </a:lnTo>
                <a:close/>
              </a:path>
              <a:path w="199390" h="233679">
                <a:moveTo>
                  <a:pt x="103377" y="12534"/>
                </a:moveTo>
                <a:lnTo>
                  <a:pt x="104097" y="14071"/>
                </a:lnTo>
                <a:lnTo>
                  <a:pt x="104210" y="14314"/>
                </a:lnTo>
                <a:lnTo>
                  <a:pt x="104275" y="14071"/>
                </a:lnTo>
                <a:lnTo>
                  <a:pt x="104364" y="13736"/>
                </a:lnTo>
                <a:lnTo>
                  <a:pt x="104482" y="13296"/>
                </a:lnTo>
                <a:lnTo>
                  <a:pt x="104597" y="12865"/>
                </a:lnTo>
                <a:lnTo>
                  <a:pt x="103377" y="12534"/>
                </a:lnTo>
                <a:close/>
              </a:path>
              <a:path w="199390" h="233679">
                <a:moveTo>
                  <a:pt x="95580" y="11417"/>
                </a:moveTo>
                <a:lnTo>
                  <a:pt x="93116" y="13144"/>
                </a:lnTo>
                <a:lnTo>
                  <a:pt x="93156" y="13296"/>
                </a:lnTo>
                <a:lnTo>
                  <a:pt x="93270" y="13736"/>
                </a:lnTo>
                <a:lnTo>
                  <a:pt x="93357" y="14071"/>
                </a:lnTo>
                <a:lnTo>
                  <a:pt x="94171" y="14071"/>
                </a:lnTo>
                <a:lnTo>
                  <a:pt x="95669" y="13296"/>
                </a:lnTo>
                <a:lnTo>
                  <a:pt x="95580" y="11417"/>
                </a:lnTo>
                <a:close/>
              </a:path>
              <a:path w="199390" h="233679">
                <a:moveTo>
                  <a:pt x="102082" y="6083"/>
                </a:moveTo>
                <a:lnTo>
                  <a:pt x="101993" y="6756"/>
                </a:lnTo>
                <a:lnTo>
                  <a:pt x="101893" y="7505"/>
                </a:lnTo>
                <a:lnTo>
                  <a:pt x="101841" y="7899"/>
                </a:lnTo>
                <a:lnTo>
                  <a:pt x="104558" y="8699"/>
                </a:lnTo>
                <a:lnTo>
                  <a:pt x="104078" y="8699"/>
                </a:lnTo>
                <a:lnTo>
                  <a:pt x="104761" y="6908"/>
                </a:lnTo>
                <a:lnTo>
                  <a:pt x="104819" y="6756"/>
                </a:lnTo>
                <a:lnTo>
                  <a:pt x="104931" y="6464"/>
                </a:lnTo>
                <a:lnTo>
                  <a:pt x="104520" y="6464"/>
                </a:lnTo>
                <a:lnTo>
                  <a:pt x="102082" y="6083"/>
                </a:lnTo>
                <a:close/>
              </a:path>
              <a:path w="199390" h="233679">
                <a:moveTo>
                  <a:pt x="94404" y="6464"/>
                </a:moveTo>
                <a:lnTo>
                  <a:pt x="92877" y="6464"/>
                </a:lnTo>
                <a:lnTo>
                  <a:pt x="93725" y="6756"/>
                </a:lnTo>
                <a:lnTo>
                  <a:pt x="94526" y="7505"/>
                </a:lnTo>
                <a:lnTo>
                  <a:pt x="95669" y="7899"/>
                </a:lnTo>
                <a:lnTo>
                  <a:pt x="97828" y="6908"/>
                </a:lnTo>
                <a:lnTo>
                  <a:pt x="94404" y="6464"/>
                </a:lnTo>
                <a:close/>
              </a:path>
              <a:path w="199390" h="233679">
                <a:moveTo>
                  <a:pt x="151069" y="4051"/>
                </a:moveTo>
                <a:lnTo>
                  <a:pt x="104152" y="4051"/>
                </a:lnTo>
                <a:lnTo>
                  <a:pt x="104462" y="6083"/>
                </a:lnTo>
                <a:lnTo>
                  <a:pt x="104520" y="6464"/>
                </a:lnTo>
                <a:lnTo>
                  <a:pt x="104931" y="6464"/>
                </a:lnTo>
                <a:lnTo>
                  <a:pt x="105638" y="4610"/>
                </a:lnTo>
                <a:lnTo>
                  <a:pt x="151962" y="4610"/>
                </a:lnTo>
                <a:lnTo>
                  <a:pt x="151069" y="4051"/>
                </a:lnTo>
                <a:close/>
              </a:path>
            </a:pathLst>
          </a:custGeom>
          <a:solidFill>
            <a:srgbClr val="17A1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bg object 164"/>
          <p:cNvSpPr/>
          <p:nvPr/>
        </p:nvSpPr>
        <p:spPr>
          <a:xfrm>
            <a:off x="8666721" y="492404"/>
            <a:ext cx="450850" cy="26034"/>
          </a:xfrm>
          <a:custGeom>
            <a:avLst/>
            <a:gdLst/>
            <a:ahLst/>
            <a:cxnLst/>
            <a:rect l="l" t="t" r="r" b="b"/>
            <a:pathLst>
              <a:path w="450850" h="26034">
                <a:moveTo>
                  <a:pt x="22923" y="1981"/>
                </a:moveTo>
                <a:lnTo>
                  <a:pt x="15214" y="0"/>
                </a:lnTo>
                <a:lnTo>
                  <a:pt x="5486" y="1778"/>
                </a:lnTo>
                <a:lnTo>
                  <a:pt x="127" y="5740"/>
                </a:lnTo>
                <a:lnTo>
                  <a:pt x="0" y="8661"/>
                </a:lnTo>
                <a:lnTo>
                  <a:pt x="876" y="13589"/>
                </a:lnTo>
                <a:lnTo>
                  <a:pt x="13881" y="19011"/>
                </a:lnTo>
                <a:lnTo>
                  <a:pt x="12344" y="17145"/>
                </a:lnTo>
                <a:lnTo>
                  <a:pt x="8648" y="14414"/>
                </a:lnTo>
                <a:lnTo>
                  <a:pt x="4102" y="12534"/>
                </a:lnTo>
                <a:lnTo>
                  <a:pt x="2311" y="7886"/>
                </a:lnTo>
                <a:lnTo>
                  <a:pt x="5270" y="4927"/>
                </a:lnTo>
                <a:lnTo>
                  <a:pt x="8813" y="2552"/>
                </a:lnTo>
                <a:lnTo>
                  <a:pt x="13893" y="1714"/>
                </a:lnTo>
                <a:lnTo>
                  <a:pt x="22923" y="1981"/>
                </a:lnTo>
                <a:close/>
              </a:path>
              <a:path w="450850" h="26034">
                <a:moveTo>
                  <a:pt x="59410" y="7886"/>
                </a:moveTo>
                <a:lnTo>
                  <a:pt x="52425" y="7327"/>
                </a:lnTo>
                <a:lnTo>
                  <a:pt x="50038" y="11379"/>
                </a:lnTo>
                <a:lnTo>
                  <a:pt x="47066" y="14833"/>
                </a:lnTo>
                <a:lnTo>
                  <a:pt x="49580" y="18491"/>
                </a:lnTo>
                <a:lnTo>
                  <a:pt x="52590" y="25755"/>
                </a:lnTo>
                <a:lnTo>
                  <a:pt x="57099" y="24866"/>
                </a:lnTo>
                <a:lnTo>
                  <a:pt x="53543" y="22504"/>
                </a:lnTo>
                <a:lnTo>
                  <a:pt x="52311" y="17818"/>
                </a:lnTo>
                <a:lnTo>
                  <a:pt x="50152" y="14058"/>
                </a:lnTo>
                <a:lnTo>
                  <a:pt x="52971" y="11734"/>
                </a:lnTo>
                <a:lnTo>
                  <a:pt x="55816" y="9448"/>
                </a:lnTo>
                <a:lnTo>
                  <a:pt x="59410" y="7886"/>
                </a:lnTo>
                <a:close/>
              </a:path>
              <a:path w="450850" h="26034">
                <a:moveTo>
                  <a:pt x="403479" y="14058"/>
                </a:moveTo>
                <a:lnTo>
                  <a:pt x="400189" y="11671"/>
                </a:lnTo>
                <a:lnTo>
                  <a:pt x="396405" y="5727"/>
                </a:lnTo>
                <a:lnTo>
                  <a:pt x="390359" y="8661"/>
                </a:lnTo>
                <a:lnTo>
                  <a:pt x="395287" y="9982"/>
                </a:lnTo>
                <a:lnTo>
                  <a:pt x="399072" y="11036"/>
                </a:lnTo>
                <a:lnTo>
                  <a:pt x="399618" y="14833"/>
                </a:lnTo>
                <a:lnTo>
                  <a:pt x="400316" y="19685"/>
                </a:lnTo>
                <a:lnTo>
                  <a:pt x="392176" y="23418"/>
                </a:lnTo>
                <a:lnTo>
                  <a:pt x="394220" y="25628"/>
                </a:lnTo>
                <a:lnTo>
                  <a:pt x="398881" y="23355"/>
                </a:lnTo>
                <a:lnTo>
                  <a:pt x="401320" y="18846"/>
                </a:lnTo>
                <a:lnTo>
                  <a:pt x="403479" y="14058"/>
                </a:lnTo>
                <a:close/>
              </a:path>
              <a:path w="450850" h="26034">
                <a:moveTo>
                  <a:pt x="450532" y="7124"/>
                </a:moveTo>
                <a:lnTo>
                  <a:pt x="445922" y="3048"/>
                </a:lnTo>
                <a:lnTo>
                  <a:pt x="440880" y="50"/>
                </a:lnTo>
                <a:lnTo>
                  <a:pt x="433565" y="952"/>
                </a:lnTo>
                <a:lnTo>
                  <a:pt x="429272" y="1485"/>
                </a:lnTo>
                <a:lnTo>
                  <a:pt x="434213" y="1308"/>
                </a:lnTo>
                <a:lnTo>
                  <a:pt x="441172" y="3035"/>
                </a:lnTo>
                <a:lnTo>
                  <a:pt x="445909" y="5397"/>
                </a:lnTo>
                <a:lnTo>
                  <a:pt x="447459" y="8661"/>
                </a:lnTo>
                <a:lnTo>
                  <a:pt x="445516" y="12915"/>
                </a:lnTo>
                <a:lnTo>
                  <a:pt x="438073" y="15735"/>
                </a:lnTo>
                <a:lnTo>
                  <a:pt x="436651" y="17919"/>
                </a:lnTo>
                <a:lnTo>
                  <a:pt x="442861" y="15900"/>
                </a:lnTo>
                <a:lnTo>
                  <a:pt x="448564" y="13373"/>
                </a:lnTo>
                <a:lnTo>
                  <a:pt x="450532" y="7124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bg object 165"/>
          <p:cNvSpPr/>
          <p:nvPr/>
        </p:nvSpPr>
        <p:spPr>
          <a:xfrm>
            <a:off x="8888605" y="51571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304" y="0"/>
                </a:moveTo>
                <a:lnTo>
                  <a:pt x="0" y="2476"/>
                </a:lnTo>
                <a:lnTo>
                  <a:pt x="3594" y="4406"/>
                </a:lnTo>
                <a:lnTo>
                  <a:pt x="4165" y="1549"/>
                </a:lnTo>
                <a:lnTo>
                  <a:pt x="3022" y="660"/>
                </a:lnTo>
                <a:lnTo>
                  <a:pt x="2222" y="660"/>
                </a:lnTo>
                <a:lnTo>
                  <a:pt x="1079" y="1549"/>
                </a:lnTo>
                <a:lnTo>
                  <a:pt x="901" y="952"/>
                </a:lnTo>
                <a:lnTo>
                  <a:pt x="1054" y="25"/>
                </a:lnTo>
                <a:lnTo>
                  <a:pt x="304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bg object 166"/>
          <p:cNvSpPr/>
          <p:nvPr/>
        </p:nvSpPr>
        <p:spPr>
          <a:xfrm>
            <a:off x="8846477" y="494531"/>
            <a:ext cx="92075" cy="199390"/>
          </a:xfrm>
          <a:custGeom>
            <a:avLst/>
            <a:gdLst/>
            <a:ahLst/>
            <a:cxnLst/>
            <a:rect l="l" t="t" r="r" b="b"/>
            <a:pathLst>
              <a:path w="92075" h="199390">
                <a:moveTo>
                  <a:pt x="28895" y="187959"/>
                </a:moveTo>
                <a:lnTo>
                  <a:pt x="0" y="187959"/>
                </a:lnTo>
                <a:lnTo>
                  <a:pt x="0" y="199389"/>
                </a:lnTo>
                <a:lnTo>
                  <a:pt x="91808" y="199389"/>
                </a:lnTo>
                <a:lnTo>
                  <a:pt x="91808" y="198119"/>
                </a:lnTo>
                <a:lnTo>
                  <a:pt x="1549" y="198119"/>
                </a:lnTo>
                <a:lnTo>
                  <a:pt x="2032" y="195579"/>
                </a:lnTo>
                <a:lnTo>
                  <a:pt x="558" y="191769"/>
                </a:lnTo>
                <a:lnTo>
                  <a:pt x="2324" y="190499"/>
                </a:lnTo>
                <a:lnTo>
                  <a:pt x="91808" y="190499"/>
                </a:lnTo>
                <a:lnTo>
                  <a:pt x="91808" y="189229"/>
                </a:lnTo>
                <a:lnTo>
                  <a:pt x="46642" y="189229"/>
                </a:lnTo>
                <a:lnTo>
                  <a:pt x="28895" y="187959"/>
                </a:lnTo>
                <a:close/>
              </a:path>
              <a:path w="92075" h="199390">
                <a:moveTo>
                  <a:pt x="91808" y="190499"/>
                </a:moveTo>
                <a:lnTo>
                  <a:pt x="90271" y="190499"/>
                </a:lnTo>
                <a:lnTo>
                  <a:pt x="90271" y="198119"/>
                </a:lnTo>
                <a:lnTo>
                  <a:pt x="91808" y="198119"/>
                </a:lnTo>
                <a:lnTo>
                  <a:pt x="91808" y="190499"/>
                </a:lnTo>
                <a:close/>
              </a:path>
              <a:path w="92075" h="199390">
                <a:moveTo>
                  <a:pt x="81013" y="181609"/>
                </a:moveTo>
                <a:lnTo>
                  <a:pt x="63300" y="181609"/>
                </a:lnTo>
                <a:lnTo>
                  <a:pt x="79610" y="182891"/>
                </a:lnTo>
                <a:lnTo>
                  <a:pt x="79463" y="182891"/>
                </a:lnTo>
                <a:lnTo>
                  <a:pt x="79463" y="186689"/>
                </a:lnTo>
                <a:lnTo>
                  <a:pt x="46642" y="189229"/>
                </a:lnTo>
                <a:lnTo>
                  <a:pt x="91808" y="189229"/>
                </a:lnTo>
                <a:lnTo>
                  <a:pt x="91808" y="187959"/>
                </a:lnTo>
                <a:lnTo>
                  <a:pt x="81013" y="187959"/>
                </a:lnTo>
                <a:lnTo>
                  <a:pt x="81013" y="181609"/>
                </a:lnTo>
                <a:close/>
              </a:path>
              <a:path w="92075" h="199390">
                <a:moveTo>
                  <a:pt x="10608" y="182891"/>
                </a:moveTo>
                <a:lnTo>
                  <a:pt x="11468" y="186689"/>
                </a:lnTo>
                <a:lnTo>
                  <a:pt x="10033" y="187959"/>
                </a:lnTo>
                <a:lnTo>
                  <a:pt x="11582" y="187959"/>
                </a:lnTo>
                <a:lnTo>
                  <a:pt x="12052" y="186689"/>
                </a:lnTo>
                <a:lnTo>
                  <a:pt x="10608" y="182891"/>
                </a:lnTo>
                <a:close/>
              </a:path>
              <a:path w="92075" h="199390">
                <a:moveTo>
                  <a:pt x="78917" y="179069"/>
                </a:moveTo>
                <a:lnTo>
                  <a:pt x="74891" y="180339"/>
                </a:lnTo>
                <a:lnTo>
                  <a:pt x="10807" y="180339"/>
                </a:lnTo>
                <a:lnTo>
                  <a:pt x="10702" y="181609"/>
                </a:lnTo>
                <a:lnTo>
                  <a:pt x="10595" y="182891"/>
                </a:lnTo>
                <a:lnTo>
                  <a:pt x="11078" y="182517"/>
                </a:lnTo>
                <a:lnTo>
                  <a:pt x="12344" y="181609"/>
                </a:lnTo>
                <a:lnTo>
                  <a:pt x="81013" y="181609"/>
                </a:lnTo>
                <a:lnTo>
                  <a:pt x="81013" y="180339"/>
                </a:lnTo>
                <a:lnTo>
                  <a:pt x="78917" y="179069"/>
                </a:lnTo>
                <a:close/>
              </a:path>
              <a:path w="92075" h="199390">
                <a:moveTo>
                  <a:pt x="74066" y="171449"/>
                </a:moveTo>
                <a:lnTo>
                  <a:pt x="17106" y="171449"/>
                </a:lnTo>
                <a:lnTo>
                  <a:pt x="16205" y="172719"/>
                </a:lnTo>
                <a:lnTo>
                  <a:pt x="16205" y="180339"/>
                </a:lnTo>
                <a:lnTo>
                  <a:pt x="17754" y="180339"/>
                </a:lnTo>
                <a:lnTo>
                  <a:pt x="17754" y="172719"/>
                </a:lnTo>
                <a:lnTo>
                  <a:pt x="74066" y="172719"/>
                </a:lnTo>
                <a:lnTo>
                  <a:pt x="74066" y="171449"/>
                </a:lnTo>
                <a:close/>
              </a:path>
              <a:path w="92075" h="199390">
                <a:moveTo>
                  <a:pt x="74066" y="172719"/>
                </a:moveTo>
                <a:lnTo>
                  <a:pt x="72529" y="172719"/>
                </a:lnTo>
                <a:lnTo>
                  <a:pt x="72529" y="180339"/>
                </a:lnTo>
                <a:lnTo>
                  <a:pt x="74891" y="180339"/>
                </a:lnTo>
                <a:lnTo>
                  <a:pt x="74066" y="179069"/>
                </a:lnTo>
                <a:lnTo>
                  <a:pt x="74066" y="172719"/>
                </a:lnTo>
                <a:close/>
              </a:path>
              <a:path w="92075" h="199390">
                <a:moveTo>
                  <a:pt x="76174" y="86359"/>
                </a:moveTo>
                <a:lnTo>
                  <a:pt x="71069" y="88899"/>
                </a:lnTo>
                <a:lnTo>
                  <a:pt x="75603" y="88899"/>
                </a:lnTo>
                <a:lnTo>
                  <a:pt x="75603" y="104139"/>
                </a:lnTo>
                <a:lnTo>
                  <a:pt x="19481" y="104139"/>
                </a:lnTo>
                <a:lnTo>
                  <a:pt x="20066" y="105409"/>
                </a:lnTo>
                <a:lnTo>
                  <a:pt x="20066" y="171449"/>
                </a:lnTo>
                <a:lnTo>
                  <a:pt x="21602" y="171449"/>
                </a:lnTo>
                <a:lnTo>
                  <a:pt x="21568" y="120649"/>
                </a:lnTo>
                <a:lnTo>
                  <a:pt x="22377" y="105409"/>
                </a:lnTo>
                <a:lnTo>
                  <a:pt x="77152" y="105409"/>
                </a:lnTo>
                <a:lnTo>
                  <a:pt x="77152" y="87676"/>
                </a:lnTo>
                <a:lnTo>
                  <a:pt x="76174" y="86359"/>
                </a:lnTo>
                <a:close/>
              </a:path>
              <a:path w="92075" h="199390">
                <a:moveTo>
                  <a:pt x="70205" y="105409"/>
                </a:moveTo>
                <a:lnTo>
                  <a:pt x="68668" y="105409"/>
                </a:lnTo>
                <a:lnTo>
                  <a:pt x="68668" y="171449"/>
                </a:lnTo>
                <a:lnTo>
                  <a:pt x="70319" y="171449"/>
                </a:lnTo>
                <a:lnTo>
                  <a:pt x="70205" y="105409"/>
                </a:lnTo>
                <a:close/>
              </a:path>
              <a:path w="92075" h="199390">
                <a:moveTo>
                  <a:pt x="48907" y="86359"/>
                </a:moveTo>
                <a:lnTo>
                  <a:pt x="46998" y="87676"/>
                </a:lnTo>
                <a:lnTo>
                  <a:pt x="13893" y="87676"/>
                </a:lnTo>
                <a:lnTo>
                  <a:pt x="13893" y="105409"/>
                </a:lnTo>
                <a:lnTo>
                  <a:pt x="15735" y="105409"/>
                </a:lnTo>
                <a:lnTo>
                  <a:pt x="19481" y="104139"/>
                </a:lnTo>
                <a:lnTo>
                  <a:pt x="15430" y="104139"/>
                </a:lnTo>
                <a:lnTo>
                  <a:pt x="15430" y="88899"/>
                </a:lnTo>
                <a:lnTo>
                  <a:pt x="52666" y="88899"/>
                </a:lnTo>
                <a:lnTo>
                  <a:pt x="48907" y="86359"/>
                </a:lnTo>
                <a:close/>
              </a:path>
              <a:path w="92075" h="199390">
                <a:moveTo>
                  <a:pt x="51687" y="78813"/>
                </a:moveTo>
                <a:lnTo>
                  <a:pt x="51781" y="82778"/>
                </a:lnTo>
                <a:lnTo>
                  <a:pt x="51854" y="83819"/>
                </a:lnTo>
                <a:lnTo>
                  <a:pt x="51943" y="85089"/>
                </a:lnTo>
                <a:lnTo>
                  <a:pt x="53238" y="86359"/>
                </a:lnTo>
                <a:lnTo>
                  <a:pt x="52666" y="88899"/>
                </a:lnTo>
                <a:lnTo>
                  <a:pt x="71069" y="88899"/>
                </a:lnTo>
                <a:lnTo>
                  <a:pt x="70805" y="88123"/>
                </a:lnTo>
                <a:lnTo>
                  <a:pt x="58492" y="88123"/>
                </a:lnTo>
                <a:lnTo>
                  <a:pt x="58622" y="87676"/>
                </a:lnTo>
                <a:lnTo>
                  <a:pt x="54775" y="87676"/>
                </a:lnTo>
                <a:lnTo>
                  <a:pt x="54775" y="80009"/>
                </a:lnTo>
                <a:lnTo>
                  <a:pt x="51687" y="78813"/>
                </a:lnTo>
                <a:close/>
              </a:path>
              <a:path w="92075" h="199390">
                <a:moveTo>
                  <a:pt x="68646" y="78813"/>
                </a:moveTo>
                <a:lnTo>
                  <a:pt x="67894" y="81279"/>
                </a:lnTo>
                <a:lnTo>
                  <a:pt x="70388" y="87676"/>
                </a:lnTo>
                <a:lnTo>
                  <a:pt x="58725" y="87676"/>
                </a:lnTo>
                <a:lnTo>
                  <a:pt x="58492" y="88123"/>
                </a:lnTo>
                <a:lnTo>
                  <a:pt x="70805" y="88123"/>
                </a:lnTo>
                <a:lnTo>
                  <a:pt x="70205" y="86359"/>
                </a:lnTo>
                <a:lnTo>
                  <a:pt x="71120" y="80009"/>
                </a:lnTo>
                <a:lnTo>
                  <a:pt x="71315" y="79655"/>
                </a:lnTo>
                <a:lnTo>
                  <a:pt x="68646" y="78813"/>
                </a:lnTo>
                <a:close/>
              </a:path>
              <a:path w="92075" h="199390">
                <a:moveTo>
                  <a:pt x="21440" y="82778"/>
                </a:moveTo>
                <a:lnTo>
                  <a:pt x="20052" y="87676"/>
                </a:lnTo>
                <a:lnTo>
                  <a:pt x="21598" y="87676"/>
                </a:lnTo>
                <a:lnTo>
                  <a:pt x="21856" y="85089"/>
                </a:lnTo>
                <a:lnTo>
                  <a:pt x="21440" y="82778"/>
                </a:lnTo>
                <a:close/>
              </a:path>
              <a:path w="92075" h="199390">
                <a:moveTo>
                  <a:pt x="27339" y="78813"/>
                </a:moveTo>
                <a:lnTo>
                  <a:pt x="25463" y="78813"/>
                </a:lnTo>
                <a:lnTo>
                  <a:pt x="25463" y="87676"/>
                </a:lnTo>
                <a:lnTo>
                  <a:pt x="26997" y="87676"/>
                </a:lnTo>
                <a:lnTo>
                  <a:pt x="27851" y="85089"/>
                </a:lnTo>
                <a:lnTo>
                  <a:pt x="27419" y="81279"/>
                </a:lnTo>
                <a:lnTo>
                  <a:pt x="26238" y="80009"/>
                </a:lnTo>
                <a:lnTo>
                  <a:pt x="27339" y="78813"/>
                </a:lnTo>
                <a:close/>
              </a:path>
              <a:path w="92075" h="199390">
                <a:moveTo>
                  <a:pt x="31635" y="80009"/>
                </a:moveTo>
                <a:lnTo>
                  <a:pt x="29870" y="81279"/>
                </a:lnTo>
                <a:lnTo>
                  <a:pt x="31343" y="85089"/>
                </a:lnTo>
                <a:lnTo>
                  <a:pt x="30852" y="87676"/>
                </a:lnTo>
                <a:lnTo>
                  <a:pt x="32411" y="87676"/>
                </a:lnTo>
                <a:lnTo>
                  <a:pt x="32334" y="85089"/>
                </a:lnTo>
                <a:lnTo>
                  <a:pt x="34023" y="81279"/>
                </a:lnTo>
                <a:lnTo>
                  <a:pt x="31635" y="80009"/>
                </a:lnTo>
                <a:close/>
              </a:path>
              <a:path w="92075" h="199390">
                <a:moveTo>
                  <a:pt x="38582" y="78813"/>
                </a:moveTo>
                <a:lnTo>
                  <a:pt x="37725" y="78813"/>
                </a:lnTo>
                <a:lnTo>
                  <a:pt x="36372" y="80009"/>
                </a:lnTo>
                <a:lnTo>
                  <a:pt x="37058" y="83819"/>
                </a:lnTo>
                <a:lnTo>
                  <a:pt x="37160" y="86359"/>
                </a:lnTo>
                <a:lnTo>
                  <a:pt x="37028" y="87676"/>
                </a:lnTo>
                <a:lnTo>
                  <a:pt x="38582" y="87676"/>
                </a:lnTo>
                <a:lnTo>
                  <a:pt x="38582" y="78813"/>
                </a:lnTo>
                <a:close/>
              </a:path>
              <a:path w="92075" h="199390">
                <a:moveTo>
                  <a:pt x="51294" y="78813"/>
                </a:moveTo>
                <a:lnTo>
                  <a:pt x="44610" y="78813"/>
                </a:lnTo>
                <a:lnTo>
                  <a:pt x="42240" y="80009"/>
                </a:lnTo>
                <a:lnTo>
                  <a:pt x="43484" y="83819"/>
                </a:lnTo>
                <a:lnTo>
                  <a:pt x="43391" y="85089"/>
                </a:lnTo>
                <a:lnTo>
                  <a:pt x="43298" y="86359"/>
                </a:lnTo>
                <a:lnTo>
                  <a:pt x="43201" y="87676"/>
                </a:lnTo>
                <a:lnTo>
                  <a:pt x="47075" y="87676"/>
                </a:lnTo>
                <a:lnTo>
                  <a:pt x="46583" y="85089"/>
                </a:lnTo>
                <a:lnTo>
                  <a:pt x="48056" y="81279"/>
                </a:lnTo>
                <a:lnTo>
                  <a:pt x="46291" y="80009"/>
                </a:lnTo>
                <a:lnTo>
                  <a:pt x="51294" y="78813"/>
                </a:lnTo>
                <a:close/>
              </a:path>
              <a:path w="92075" h="199390">
                <a:moveTo>
                  <a:pt x="62725" y="80009"/>
                </a:moveTo>
                <a:lnTo>
                  <a:pt x="56984" y="80009"/>
                </a:lnTo>
                <a:lnTo>
                  <a:pt x="59372" y="85089"/>
                </a:lnTo>
                <a:lnTo>
                  <a:pt x="58622" y="87676"/>
                </a:lnTo>
                <a:lnTo>
                  <a:pt x="59412" y="86359"/>
                </a:lnTo>
                <a:lnTo>
                  <a:pt x="62725" y="80009"/>
                </a:lnTo>
                <a:close/>
              </a:path>
              <a:path w="92075" h="199390">
                <a:moveTo>
                  <a:pt x="64752" y="85089"/>
                </a:moveTo>
                <a:lnTo>
                  <a:pt x="64048" y="86359"/>
                </a:lnTo>
                <a:lnTo>
                  <a:pt x="63361" y="87676"/>
                </a:lnTo>
                <a:lnTo>
                  <a:pt x="65766" y="87676"/>
                </a:lnTo>
                <a:lnTo>
                  <a:pt x="64752" y="85089"/>
                </a:lnTo>
                <a:close/>
              </a:path>
              <a:path w="92075" h="199390">
                <a:moveTo>
                  <a:pt x="64748" y="78813"/>
                </a:moveTo>
                <a:lnTo>
                  <a:pt x="64011" y="78813"/>
                </a:lnTo>
                <a:lnTo>
                  <a:pt x="63258" y="81279"/>
                </a:lnTo>
                <a:lnTo>
                  <a:pt x="64752" y="85089"/>
                </a:lnTo>
                <a:lnTo>
                  <a:pt x="65373" y="83819"/>
                </a:lnTo>
                <a:lnTo>
                  <a:pt x="67360" y="80009"/>
                </a:lnTo>
                <a:lnTo>
                  <a:pt x="64808" y="80009"/>
                </a:lnTo>
                <a:lnTo>
                  <a:pt x="64748" y="78813"/>
                </a:lnTo>
                <a:close/>
              </a:path>
              <a:path w="92075" h="199390">
                <a:moveTo>
                  <a:pt x="22225" y="80009"/>
                </a:moveTo>
                <a:lnTo>
                  <a:pt x="20942" y="80009"/>
                </a:lnTo>
                <a:lnTo>
                  <a:pt x="21440" y="82778"/>
                </a:lnTo>
                <a:lnTo>
                  <a:pt x="22225" y="80009"/>
                </a:lnTo>
                <a:close/>
              </a:path>
              <a:path w="92075" h="199390">
                <a:moveTo>
                  <a:pt x="18516" y="72389"/>
                </a:moveTo>
                <a:lnTo>
                  <a:pt x="16738" y="72389"/>
                </a:lnTo>
                <a:lnTo>
                  <a:pt x="16979" y="73659"/>
                </a:lnTo>
                <a:lnTo>
                  <a:pt x="16068" y="79655"/>
                </a:lnTo>
                <a:lnTo>
                  <a:pt x="16014" y="80009"/>
                </a:lnTo>
                <a:lnTo>
                  <a:pt x="20942" y="80009"/>
                </a:lnTo>
                <a:lnTo>
                  <a:pt x="22294" y="78813"/>
                </a:lnTo>
                <a:lnTo>
                  <a:pt x="27339" y="78813"/>
                </a:lnTo>
                <a:lnTo>
                  <a:pt x="28488" y="77563"/>
                </a:lnTo>
                <a:lnTo>
                  <a:pt x="27576" y="77563"/>
                </a:lnTo>
                <a:lnTo>
                  <a:pt x="18516" y="76199"/>
                </a:lnTo>
                <a:lnTo>
                  <a:pt x="18516" y="72389"/>
                </a:lnTo>
                <a:close/>
              </a:path>
              <a:path w="92075" h="199390">
                <a:moveTo>
                  <a:pt x="64685" y="77563"/>
                </a:moveTo>
                <a:lnTo>
                  <a:pt x="28781" y="77563"/>
                </a:lnTo>
                <a:lnTo>
                  <a:pt x="34188" y="80009"/>
                </a:lnTo>
                <a:lnTo>
                  <a:pt x="37599" y="78813"/>
                </a:lnTo>
                <a:lnTo>
                  <a:pt x="64748" y="78813"/>
                </a:lnTo>
                <a:lnTo>
                  <a:pt x="64685" y="77563"/>
                </a:lnTo>
                <a:close/>
              </a:path>
              <a:path w="92075" h="199390">
                <a:moveTo>
                  <a:pt x="72224" y="78003"/>
                </a:moveTo>
                <a:lnTo>
                  <a:pt x="71315" y="79655"/>
                </a:lnTo>
                <a:lnTo>
                  <a:pt x="72440" y="80009"/>
                </a:lnTo>
                <a:lnTo>
                  <a:pt x="72402" y="79655"/>
                </a:lnTo>
                <a:lnTo>
                  <a:pt x="72311" y="78813"/>
                </a:lnTo>
                <a:lnTo>
                  <a:pt x="72224" y="78003"/>
                </a:lnTo>
                <a:close/>
              </a:path>
              <a:path w="92075" h="199390">
                <a:moveTo>
                  <a:pt x="65395" y="77787"/>
                </a:moveTo>
                <a:lnTo>
                  <a:pt x="67703" y="78813"/>
                </a:lnTo>
                <a:lnTo>
                  <a:pt x="68646" y="78813"/>
                </a:lnTo>
                <a:lnTo>
                  <a:pt x="65395" y="77787"/>
                </a:lnTo>
                <a:close/>
              </a:path>
              <a:path w="92075" h="199390">
                <a:moveTo>
                  <a:pt x="59372" y="63499"/>
                </a:moveTo>
                <a:lnTo>
                  <a:pt x="13893" y="63499"/>
                </a:lnTo>
                <a:lnTo>
                  <a:pt x="13893" y="72389"/>
                </a:lnTo>
                <a:lnTo>
                  <a:pt x="59668" y="72389"/>
                </a:lnTo>
                <a:lnTo>
                  <a:pt x="71755" y="73659"/>
                </a:lnTo>
                <a:lnTo>
                  <a:pt x="72176" y="77563"/>
                </a:lnTo>
                <a:lnTo>
                  <a:pt x="72224" y="78003"/>
                </a:lnTo>
                <a:lnTo>
                  <a:pt x="73914" y="74929"/>
                </a:lnTo>
                <a:lnTo>
                  <a:pt x="75630" y="71119"/>
                </a:lnTo>
                <a:lnTo>
                  <a:pt x="15430" y="71119"/>
                </a:lnTo>
                <a:lnTo>
                  <a:pt x="15430" y="64769"/>
                </a:lnTo>
                <a:lnTo>
                  <a:pt x="65265" y="64769"/>
                </a:lnTo>
                <a:lnTo>
                  <a:pt x="59372" y="63499"/>
                </a:lnTo>
                <a:close/>
              </a:path>
              <a:path w="92075" h="199390">
                <a:moveTo>
                  <a:pt x="64891" y="77563"/>
                </a:moveTo>
                <a:lnTo>
                  <a:pt x="64685" y="77563"/>
                </a:lnTo>
                <a:lnTo>
                  <a:pt x="65395" y="77787"/>
                </a:lnTo>
                <a:lnTo>
                  <a:pt x="64891" y="77563"/>
                </a:lnTo>
                <a:close/>
              </a:path>
              <a:path w="92075" h="199390">
                <a:moveTo>
                  <a:pt x="64808" y="57149"/>
                </a:moveTo>
                <a:lnTo>
                  <a:pt x="50927" y="57149"/>
                </a:lnTo>
                <a:lnTo>
                  <a:pt x="48590" y="59689"/>
                </a:lnTo>
                <a:lnTo>
                  <a:pt x="56360" y="59689"/>
                </a:lnTo>
                <a:lnTo>
                  <a:pt x="65582" y="60959"/>
                </a:lnTo>
                <a:lnTo>
                  <a:pt x="65476" y="62229"/>
                </a:lnTo>
                <a:lnTo>
                  <a:pt x="65371" y="63499"/>
                </a:lnTo>
                <a:lnTo>
                  <a:pt x="65265" y="64769"/>
                </a:lnTo>
                <a:lnTo>
                  <a:pt x="60602" y="64769"/>
                </a:lnTo>
                <a:lnTo>
                  <a:pt x="74841" y="66039"/>
                </a:lnTo>
                <a:lnTo>
                  <a:pt x="74841" y="69849"/>
                </a:lnTo>
                <a:lnTo>
                  <a:pt x="61329" y="71119"/>
                </a:lnTo>
                <a:lnTo>
                  <a:pt x="75630" y="71119"/>
                </a:lnTo>
                <a:lnTo>
                  <a:pt x="76202" y="69849"/>
                </a:lnTo>
                <a:lnTo>
                  <a:pt x="75842" y="66039"/>
                </a:lnTo>
                <a:lnTo>
                  <a:pt x="75723" y="64769"/>
                </a:lnTo>
                <a:lnTo>
                  <a:pt x="75603" y="63499"/>
                </a:lnTo>
                <a:lnTo>
                  <a:pt x="67894" y="63499"/>
                </a:lnTo>
                <a:lnTo>
                  <a:pt x="67246" y="60959"/>
                </a:lnTo>
                <a:lnTo>
                  <a:pt x="66700" y="58419"/>
                </a:lnTo>
                <a:lnTo>
                  <a:pt x="64808" y="57149"/>
                </a:lnTo>
                <a:close/>
              </a:path>
              <a:path w="92075" h="199390">
                <a:moveTo>
                  <a:pt x="17898" y="32263"/>
                </a:moveTo>
                <a:lnTo>
                  <a:pt x="17580" y="32263"/>
                </a:lnTo>
                <a:lnTo>
                  <a:pt x="17553" y="32726"/>
                </a:lnTo>
                <a:lnTo>
                  <a:pt x="17437" y="37193"/>
                </a:lnTo>
                <a:lnTo>
                  <a:pt x="19525" y="43591"/>
                </a:lnTo>
                <a:lnTo>
                  <a:pt x="19646" y="43962"/>
                </a:lnTo>
                <a:lnTo>
                  <a:pt x="19899" y="44616"/>
                </a:lnTo>
                <a:lnTo>
                  <a:pt x="23387" y="50799"/>
                </a:lnTo>
                <a:lnTo>
                  <a:pt x="26238" y="57149"/>
                </a:lnTo>
                <a:lnTo>
                  <a:pt x="22656" y="57149"/>
                </a:lnTo>
                <a:lnTo>
                  <a:pt x="23596" y="60959"/>
                </a:lnTo>
                <a:lnTo>
                  <a:pt x="22377" y="63499"/>
                </a:lnTo>
                <a:lnTo>
                  <a:pt x="31917" y="63499"/>
                </a:lnTo>
                <a:lnTo>
                  <a:pt x="24688" y="62229"/>
                </a:lnTo>
                <a:lnTo>
                  <a:pt x="24688" y="60959"/>
                </a:lnTo>
                <a:lnTo>
                  <a:pt x="33910" y="59689"/>
                </a:lnTo>
                <a:lnTo>
                  <a:pt x="48590" y="59689"/>
                </a:lnTo>
                <a:lnTo>
                  <a:pt x="45777" y="58419"/>
                </a:lnTo>
                <a:lnTo>
                  <a:pt x="39344" y="58419"/>
                </a:lnTo>
                <a:lnTo>
                  <a:pt x="41681" y="55879"/>
                </a:lnTo>
                <a:lnTo>
                  <a:pt x="65240" y="55879"/>
                </a:lnTo>
                <a:lnTo>
                  <a:pt x="65673" y="54609"/>
                </a:lnTo>
                <a:lnTo>
                  <a:pt x="27012" y="54609"/>
                </a:lnTo>
                <a:lnTo>
                  <a:pt x="31838" y="53051"/>
                </a:lnTo>
                <a:lnTo>
                  <a:pt x="28206" y="52069"/>
                </a:lnTo>
                <a:lnTo>
                  <a:pt x="24523" y="52069"/>
                </a:lnTo>
                <a:lnTo>
                  <a:pt x="24790" y="50958"/>
                </a:lnTo>
                <a:lnTo>
                  <a:pt x="24906" y="50474"/>
                </a:lnTo>
                <a:lnTo>
                  <a:pt x="24973" y="50196"/>
                </a:lnTo>
                <a:lnTo>
                  <a:pt x="25036" y="49931"/>
                </a:lnTo>
                <a:lnTo>
                  <a:pt x="25107" y="49638"/>
                </a:lnTo>
                <a:lnTo>
                  <a:pt x="23887" y="49638"/>
                </a:lnTo>
                <a:lnTo>
                  <a:pt x="24692" y="47401"/>
                </a:lnTo>
                <a:lnTo>
                  <a:pt x="24770" y="47186"/>
                </a:lnTo>
                <a:lnTo>
                  <a:pt x="24841" y="46989"/>
                </a:lnTo>
                <a:lnTo>
                  <a:pt x="22377" y="46989"/>
                </a:lnTo>
                <a:lnTo>
                  <a:pt x="21572" y="44813"/>
                </a:lnTo>
                <a:lnTo>
                  <a:pt x="21499" y="44616"/>
                </a:lnTo>
                <a:lnTo>
                  <a:pt x="21377" y="43591"/>
                </a:lnTo>
                <a:lnTo>
                  <a:pt x="21296" y="42432"/>
                </a:lnTo>
                <a:lnTo>
                  <a:pt x="21533" y="42432"/>
                </a:lnTo>
                <a:lnTo>
                  <a:pt x="20916" y="41909"/>
                </a:lnTo>
                <a:lnTo>
                  <a:pt x="20848" y="41705"/>
                </a:lnTo>
                <a:lnTo>
                  <a:pt x="20369" y="41335"/>
                </a:lnTo>
                <a:lnTo>
                  <a:pt x="19291" y="40639"/>
                </a:lnTo>
                <a:lnTo>
                  <a:pt x="19911" y="39512"/>
                </a:lnTo>
                <a:lnTo>
                  <a:pt x="20147" y="39198"/>
                </a:lnTo>
                <a:lnTo>
                  <a:pt x="21124" y="38136"/>
                </a:lnTo>
                <a:lnTo>
                  <a:pt x="18516" y="38136"/>
                </a:lnTo>
                <a:lnTo>
                  <a:pt x="18516" y="33019"/>
                </a:lnTo>
                <a:lnTo>
                  <a:pt x="19291" y="33019"/>
                </a:lnTo>
                <a:lnTo>
                  <a:pt x="17898" y="32263"/>
                </a:lnTo>
                <a:close/>
              </a:path>
              <a:path w="92075" h="199390">
                <a:moveTo>
                  <a:pt x="42964" y="57149"/>
                </a:moveTo>
                <a:lnTo>
                  <a:pt x="39344" y="58419"/>
                </a:lnTo>
                <a:lnTo>
                  <a:pt x="45777" y="58419"/>
                </a:lnTo>
                <a:lnTo>
                  <a:pt x="42964" y="57149"/>
                </a:lnTo>
                <a:close/>
              </a:path>
              <a:path w="92075" h="199390">
                <a:moveTo>
                  <a:pt x="65240" y="55879"/>
                </a:moveTo>
                <a:lnTo>
                  <a:pt x="41681" y="55879"/>
                </a:lnTo>
                <a:lnTo>
                  <a:pt x="47307" y="58419"/>
                </a:lnTo>
                <a:lnTo>
                  <a:pt x="50927" y="57149"/>
                </a:lnTo>
                <a:lnTo>
                  <a:pt x="64808" y="57149"/>
                </a:lnTo>
                <a:lnTo>
                  <a:pt x="65240" y="55879"/>
                </a:lnTo>
                <a:close/>
              </a:path>
              <a:path w="92075" h="199390">
                <a:moveTo>
                  <a:pt x="55086" y="53339"/>
                </a:moveTo>
                <a:lnTo>
                  <a:pt x="35691" y="53339"/>
                </a:lnTo>
                <a:lnTo>
                  <a:pt x="27012" y="54609"/>
                </a:lnTo>
                <a:lnTo>
                  <a:pt x="63271" y="54609"/>
                </a:lnTo>
                <a:lnTo>
                  <a:pt x="55086" y="53339"/>
                </a:lnTo>
                <a:close/>
              </a:path>
              <a:path w="92075" h="199390">
                <a:moveTo>
                  <a:pt x="60261" y="50799"/>
                </a:moveTo>
                <a:lnTo>
                  <a:pt x="57099" y="52069"/>
                </a:lnTo>
                <a:lnTo>
                  <a:pt x="54828" y="52069"/>
                </a:lnTo>
                <a:lnTo>
                  <a:pt x="63271" y="54609"/>
                </a:lnTo>
                <a:lnTo>
                  <a:pt x="65673" y="54609"/>
                </a:lnTo>
                <a:lnTo>
                  <a:pt x="66106" y="53339"/>
                </a:lnTo>
                <a:lnTo>
                  <a:pt x="63385" y="53339"/>
                </a:lnTo>
                <a:lnTo>
                  <a:pt x="60261" y="50799"/>
                </a:lnTo>
                <a:close/>
              </a:path>
              <a:path w="92075" h="199390">
                <a:moveTo>
                  <a:pt x="32974" y="52684"/>
                </a:moveTo>
                <a:lnTo>
                  <a:pt x="31838" y="53051"/>
                </a:lnTo>
                <a:lnTo>
                  <a:pt x="32905" y="53339"/>
                </a:lnTo>
                <a:lnTo>
                  <a:pt x="32974" y="52684"/>
                </a:lnTo>
                <a:close/>
              </a:path>
              <a:path w="92075" h="199390">
                <a:moveTo>
                  <a:pt x="60155" y="44813"/>
                </a:moveTo>
                <a:lnTo>
                  <a:pt x="59423" y="48102"/>
                </a:lnTo>
                <a:lnTo>
                  <a:pt x="59328" y="48528"/>
                </a:lnTo>
                <a:lnTo>
                  <a:pt x="59266" y="48805"/>
                </a:lnTo>
                <a:lnTo>
                  <a:pt x="63055" y="50799"/>
                </a:lnTo>
                <a:lnTo>
                  <a:pt x="64808" y="52069"/>
                </a:lnTo>
                <a:lnTo>
                  <a:pt x="63385" y="53339"/>
                </a:lnTo>
                <a:lnTo>
                  <a:pt x="66106" y="53339"/>
                </a:lnTo>
                <a:lnTo>
                  <a:pt x="66917" y="50958"/>
                </a:lnTo>
                <a:lnTo>
                  <a:pt x="66971" y="50799"/>
                </a:lnTo>
                <a:lnTo>
                  <a:pt x="67603" y="49638"/>
                </a:lnTo>
                <a:lnTo>
                  <a:pt x="60104" y="49638"/>
                </a:lnTo>
                <a:lnTo>
                  <a:pt x="63017" y="45719"/>
                </a:lnTo>
                <a:lnTo>
                  <a:pt x="62014" y="45719"/>
                </a:lnTo>
                <a:lnTo>
                  <a:pt x="60155" y="44813"/>
                </a:lnTo>
                <a:close/>
              </a:path>
              <a:path w="92075" h="199390">
                <a:moveTo>
                  <a:pt x="32346" y="45719"/>
                </a:moveTo>
                <a:lnTo>
                  <a:pt x="30969" y="48102"/>
                </a:lnTo>
                <a:lnTo>
                  <a:pt x="29909" y="49638"/>
                </a:lnTo>
                <a:lnTo>
                  <a:pt x="33172" y="50799"/>
                </a:lnTo>
                <a:lnTo>
                  <a:pt x="33155" y="50958"/>
                </a:lnTo>
                <a:lnTo>
                  <a:pt x="33039" y="52069"/>
                </a:lnTo>
                <a:lnTo>
                  <a:pt x="32974" y="52684"/>
                </a:lnTo>
                <a:lnTo>
                  <a:pt x="34876" y="52069"/>
                </a:lnTo>
                <a:lnTo>
                  <a:pt x="37744" y="52069"/>
                </a:lnTo>
                <a:lnTo>
                  <a:pt x="33976" y="49638"/>
                </a:lnTo>
                <a:lnTo>
                  <a:pt x="31533" y="49638"/>
                </a:lnTo>
                <a:lnTo>
                  <a:pt x="34010" y="46989"/>
                </a:lnTo>
                <a:lnTo>
                  <a:pt x="33666" y="46686"/>
                </a:lnTo>
                <a:lnTo>
                  <a:pt x="32346" y="45719"/>
                </a:lnTo>
                <a:close/>
              </a:path>
              <a:path w="92075" h="199390">
                <a:moveTo>
                  <a:pt x="27030" y="48528"/>
                </a:moveTo>
                <a:lnTo>
                  <a:pt x="26638" y="49638"/>
                </a:lnTo>
                <a:lnTo>
                  <a:pt x="26537" y="49931"/>
                </a:lnTo>
                <a:lnTo>
                  <a:pt x="26446" y="50196"/>
                </a:lnTo>
                <a:lnTo>
                  <a:pt x="26350" y="50474"/>
                </a:lnTo>
                <a:lnTo>
                  <a:pt x="26238" y="50799"/>
                </a:lnTo>
                <a:lnTo>
                  <a:pt x="24523" y="52069"/>
                </a:lnTo>
                <a:lnTo>
                  <a:pt x="26238" y="52069"/>
                </a:lnTo>
                <a:lnTo>
                  <a:pt x="27609" y="50799"/>
                </a:lnTo>
                <a:lnTo>
                  <a:pt x="28556" y="50196"/>
                </a:lnTo>
                <a:lnTo>
                  <a:pt x="27030" y="48528"/>
                </a:lnTo>
                <a:close/>
              </a:path>
              <a:path w="92075" h="199390">
                <a:moveTo>
                  <a:pt x="39823" y="50958"/>
                </a:moveTo>
                <a:lnTo>
                  <a:pt x="37744" y="52069"/>
                </a:lnTo>
                <a:lnTo>
                  <a:pt x="40424" y="52069"/>
                </a:lnTo>
                <a:lnTo>
                  <a:pt x="39823" y="50958"/>
                </a:lnTo>
                <a:close/>
              </a:path>
              <a:path w="92075" h="199390">
                <a:moveTo>
                  <a:pt x="46694" y="46459"/>
                </a:moveTo>
                <a:lnTo>
                  <a:pt x="46587" y="48102"/>
                </a:lnTo>
                <a:lnTo>
                  <a:pt x="45435" y="49638"/>
                </a:lnTo>
                <a:lnTo>
                  <a:pt x="43086" y="49638"/>
                </a:lnTo>
                <a:lnTo>
                  <a:pt x="40424" y="52069"/>
                </a:lnTo>
                <a:lnTo>
                  <a:pt x="57696" y="52069"/>
                </a:lnTo>
                <a:lnTo>
                  <a:pt x="53200" y="50799"/>
                </a:lnTo>
                <a:lnTo>
                  <a:pt x="47066" y="50799"/>
                </a:lnTo>
                <a:lnTo>
                  <a:pt x="47564" y="48805"/>
                </a:lnTo>
                <a:lnTo>
                  <a:pt x="47634" y="48528"/>
                </a:lnTo>
                <a:lnTo>
                  <a:pt x="47740" y="48102"/>
                </a:lnTo>
                <a:lnTo>
                  <a:pt x="46694" y="46459"/>
                </a:lnTo>
                <a:close/>
              </a:path>
              <a:path w="92075" h="199390">
                <a:moveTo>
                  <a:pt x="58674" y="48102"/>
                </a:moveTo>
                <a:lnTo>
                  <a:pt x="58276" y="48102"/>
                </a:lnTo>
                <a:lnTo>
                  <a:pt x="57099" y="52069"/>
                </a:lnTo>
                <a:lnTo>
                  <a:pt x="57696" y="52069"/>
                </a:lnTo>
                <a:lnTo>
                  <a:pt x="58501" y="48805"/>
                </a:lnTo>
                <a:lnTo>
                  <a:pt x="58569" y="48528"/>
                </a:lnTo>
                <a:lnTo>
                  <a:pt x="58674" y="48102"/>
                </a:lnTo>
                <a:close/>
              </a:path>
              <a:path w="92075" h="199390">
                <a:moveTo>
                  <a:pt x="39562" y="50474"/>
                </a:moveTo>
                <a:lnTo>
                  <a:pt x="39738" y="50799"/>
                </a:lnTo>
                <a:lnTo>
                  <a:pt x="39823" y="50958"/>
                </a:lnTo>
                <a:lnTo>
                  <a:pt x="40119" y="50799"/>
                </a:lnTo>
                <a:lnTo>
                  <a:pt x="39562" y="50474"/>
                </a:lnTo>
                <a:close/>
              </a:path>
              <a:path w="92075" h="199390">
                <a:moveTo>
                  <a:pt x="29909" y="49638"/>
                </a:moveTo>
                <a:lnTo>
                  <a:pt x="29432" y="49638"/>
                </a:lnTo>
                <a:lnTo>
                  <a:pt x="28556" y="50196"/>
                </a:lnTo>
                <a:lnTo>
                  <a:pt x="29108" y="50799"/>
                </a:lnTo>
                <a:lnTo>
                  <a:pt x="29909" y="49638"/>
                </a:lnTo>
                <a:close/>
              </a:path>
              <a:path w="92075" h="199390">
                <a:moveTo>
                  <a:pt x="34649" y="47401"/>
                </a:moveTo>
                <a:lnTo>
                  <a:pt x="39281" y="50799"/>
                </a:lnTo>
                <a:lnTo>
                  <a:pt x="38633" y="49931"/>
                </a:lnTo>
                <a:lnTo>
                  <a:pt x="38133" y="49638"/>
                </a:lnTo>
                <a:lnTo>
                  <a:pt x="34649" y="47401"/>
                </a:lnTo>
                <a:close/>
              </a:path>
              <a:path w="92075" h="199390">
                <a:moveTo>
                  <a:pt x="54021" y="48528"/>
                </a:moveTo>
                <a:lnTo>
                  <a:pt x="53157" y="48528"/>
                </a:lnTo>
                <a:lnTo>
                  <a:pt x="50584" y="49638"/>
                </a:lnTo>
                <a:lnTo>
                  <a:pt x="47066" y="50799"/>
                </a:lnTo>
                <a:lnTo>
                  <a:pt x="49377" y="50799"/>
                </a:lnTo>
                <a:lnTo>
                  <a:pt x="51142" y="49638"/>
                </a:lnTo>
                <a:lnTo>
                  <a:pt x="51012" y="49638"/>
                </a:lnTo>
                <a:lnTo>
                  <a:pt x="54021" y="48528"/>
                </a:lnTo>
                <a:close/>
              </a:path>
              <a:path w="92075" h="199390">
                <a:moveTo>
                  <a:pt x="35496" y="45719"/>
                </a:moveTo>
                <a:lnTo>
                  <a:pt x="38633" y="49931"/>
                </a:lnTo>
                <a:lnTo>
                  <a:pt x="39562" y="50474"/>
                </a:lnTo>
                <a:lnTo>
                  <a:pt x="37903" y="47401"/>
                </a:lnTo>
                <a:lnTo>
                  <a:pt x="37787" y="47186"/>
                </a:lnTo>
                <a:lnTo>
                  <a:pt x="37680" y="46989"/>
                </a:lnTo>
                <a:lnTo>
                  <a:pt x="35496" y="45719"/>
                </a:lnTo>
                <a:close/>
              </a:path>
              <a:path w="92075" h="199390">
                <a:moveTo>
                  <a:pt x="26640" y="48102"/>
                </a:moveTo>
                <a:lnTo>
                  <a:pt x="24647" y="48102"/>
                </a:lnTo>
                <a:lnTo>
                  <a:pt x="25047" y="49638"/>
                </a:lnTo>
                <a:lnTo>
                  <a:pt x="24839" y="49638"/>
                </a:lnTo>
                <a:lnTo>
                  <a:pt x="26671" y="48528"/>
                </a:lnTo>
                <a:lnTo>
                  <a:pt x="27030" y="48528"/>
                </a:lnTo>
                <a:lnTo>
                  <a:pt x="26640" y="48102"/>
                </a:lnTo>
                <a:close/>
              </a:path>
              <a:path w="92075" h="199390">
                <a:moveTo>
                  <a:pt x="43243" y="48528"/>
                </a:moveTo>
                <a:lnTo>
                  <a:pt x="42955" y="48528"/>
                </a:lnTo>
                <a:lnTo>
                  <a:pt x="43232" y="49638"/>
                </a:lnTo>
                <a:lnTo>
                  <a:pt x="45763" y="49638"/>
                </a:lnTo>
                <a:lnTo>
                  <a:pt x="43243" y="48528"/>
                </a:lnTo>
                <a:close/>
              </a:path>
              <a:path w="92075" h="199390">
                <a:moveTo>
                  <a:pt x="55930" y="44616"/>
                </a:moveTo>
                <a:lnTo>
                  <a:pt x="55471" y="44616"/>
                </a:lnTo>
                <a:lnTo>
                  <a:pt x="53833" y="48102"/>
                </a:lnTo>
                <a:lnTo>
                  <a:pt x="53381" y="48102"/>
                </a:lnTo>
                <a:lnTo>
                  <a:pt x="59542" y="49638"/>
                </a:lnTo>
                <a:lnTo>
                  <a:pt x="57820" y="49638"/>
                </a:lnTo>
                <a:lnTo>
                  <a:pt x="58067" y="48805"/>
                </a:lnTo>
                <a:lnTo>
                  <a:pt x="58149" y="48528"/>
                </a:lnTo>
                <a:lnTo>
                  <a:pt x="53157" y="48528"/>
                </a:lnTo>
                <a:lnTo>
                  <a:pt x="54112" y="48102"/>
                </a:lnTo>
                <a:lnTo>
                  <a:pt x="54450" y="47401"/>
                </a:lnTo>
                <a:lnTo>
                  <a:pt x="54560" y="47186"/>
                </a:lnTo>
                <a:lnTo>
                  <a:pt x="54660" y="46989"/>
                </a:lnTo>
                <a:lnTo>
                  <a:pt x="55905" y="45719"/>
                </a:lnTo>
                <a:lnTo>
                  <a:pt x="57823" y="45719"/>
                </a:lnTo>
                <a:lnTo>
                  <a:pt x="55930" y="44616"/>
                </a:lnTo>
                <a:close/>
              </a:path>
              <a:path w="92075" h="199390">
                <a:moveTo>
                  <a:pt x="57930" y="48102"/>
                </a:moveTo>
                <a:lnTo>
                  <a:pt x="55176" y="48102"/>
                </a:lnTo>
                <a:lnTo>
                  <a:pt x="54021" y="48528"/>
                </a:lnTo>
                <a:lnTo>
                  <a:pt x="58569" y="48528"/>
                </a:lnTo>
                <a:lnTo>
                  <a:pt x="58295" y="49638"/>
                </a:lnTo>
                <a:lnTo>
                  <a:pt x="59081" y="49638"/>
                </a:lnTo>
                <a:lnTo>
                  <a:pt x="59266" y="48805"/>
                </a:lnTo>
                <a:lnTo>
                  <a:pt x="57930" y="48102"/>
                </a:lnTo>
                <a:close/>
              </a:path>
              <a:path w="92075" h="199390">
                <a:moveTo>
                  <a:pt x="69628" y="45917"/>
                </a:moveTo>
                <a:lnTo>
                  <a:pt x="64350" y="48102"/>
                </a:lnTo>
                <a:lnTo>
                  <a:pt x="63301" y="48102"/>
                </a:lnTo>
                <a:lnTo>
                  <a:pt x="63009" y="49638"/>
                </a:lnTo>
                <a:lnTo>
                  <a:pt x="67603" y="49638"/>
                </a:lnTo>
                <a:lnTo>
                  <a:pt x="69628" y="45917"/>
                </a:lnTo>
                <a:close/>
              </a:path>
              <a:path w="92075" h="199390">
                <a:moveTo>
                  <a:pt x="27374" y="48102"/>
                </a:moveTo>
                <a:lnTo>
                  <a:pt x="27168" y="48102"/>
                </a:lnTo>
                <a:lnTo>
                  <a:pt x="27021" y="48528"/>
                </a:lnTo>
                <a:lnTo>
                  <a:pt x="26671" y="48528"/>
                </a:lnTo>
                <a:lnTo>
                  <a:pt x="27374" y="48102"/>
                </a:lnTo>
                <a:close/>
              </a:path>
              <a:path w="92075" h="199390">
                <a:moveTo>
                  <a:pt x="37998" y="40639"/>
                </a:moveTo>
                <a:lnTo>
                  <a:pt x="38091" y="41335"/>
                </a:lnTo>
                <a:lnTo>
                  <a:pt x="38140" y="41705"/>
                </a:lnTo>
                <a:lnTo>
                  <a:pt x="38238" y="42432"/>
                </a:lnTo>
                <a:lnTo>
                  <a:pt x="38338" y="43179"/>
                </a:lnTo>
                <a:lnTo>
                  <a:pt x="38442" y="43962"/>
                </a:lnTo>
                <a:lnTo>
                  <a:pt x="38608" y="44616"/>
                </a:lnTo>
                <a:lnTo>
                  <a:pt x="41536" y="48102"/>
                </a:lnTo>
                <a:lnTo>
                  <a:pt x="42276" y="48102"/>
                </a:lnTo>
                <a:lnTo>
                  <a:pt x="43243" y="48528"/>
                </a:lnTo>
                <a:lnTo>
                  <a:pt x="42955" y="48528"/>
                </a:lnTo>
                <a:lnTo>
                  <a:pt x="37998" y="40639"/>
                </a:lnTo>
                <a:close/>
              </a:path>
              <a:path w="92075" h="199390">
                <a:moveTo>
                  <a:pt x="42673" y="47401"/>
                </a:moveTo>
                <a:lnTo>
                  <a:pt x="42687" y="48102"/>
                </a:lnTo>
                <a:lnTo>
                  <a:pt x="42955" y="48528"/>
                </a:lnTo>
                <a:lnTo>
                  <a:pt x="42673" y="47401"/>
                </a:lnTo>
                <a:close/>
              </a:path>
              <a:path w="92075" h="199390">
                <a:moveTo>
                  <a:pt x="29403" y="43591"/>
                </a:moveTo>
                <a:lnTo>
                  <a:pt x="27774" y="45719"/>
                </a:lnTo>
                <a:lnTo>
                  <a:pt x="29552" y="45719"/>
                </a:lnTo>
                <a:lnTo>
                  <a:pt x="27885" y="48102"/>
                </a:lnTo>
                <a:lnTo>
                  <a:pt x="28710" y="47401"/>
                </a:lnTo>
                <a:lnTo>
                  <a:pt x="29159" y="46989"/>
                </a:lnTo>
                <a:lnTo>
                  <a:pt x="30460" y="46989"/>
                </a:lnTo>
                <a:lnTo>
                  <a:pt x="30357" y="46459"/>
                </a:lnTo>
                <a:lnTo>
                  <a:pt x="30251" y="45917"/>
                </a:lnTo>
                <a:lnTo>
                  <a:pt x="30213" y="45719"/>
                </a:lnTo>
                <a:lnTo>
                  <a:pt x="30107" y="45175"/>
                </a:lnTo>
                <a:lnTo>
                  <a:pt x="29998" y="44616"/>
                </a:lnTo>
                <a:lnTo>
                  <a:pt x="29430" y="44616"/>
                </a:lnTo>
                <a:lnTo>
                  <a:pt x="29403" y="43591"/>
                </a:lnTo>
                <a:close/>
              </a:path>
              <a:path w="92075" h="199390">
                <a:moveTo>
                  <a:pt x="30499" y="47186"/>
                </a:moveTo>
                <a:lnTo>
                  <a:pt x="28521" y="48102"/>
                </a:lnTo>
                <a:lnTo>
                  <a:pt x="30807" y="48102"/>
                </a:lnTo>
                <a:lnTo>
                  <a:pt x="30571" y="47401"/>
                </a:lnTo>
                <a:lnTo>
                  <a:pt x="30499" y="47186"/>
                </a:lnTo>
                <a:close/>
              </a:path>
              <a:path w="92075" h="199390">
                <a:moveTo>
                  <a:pt x="48918" y="46686"/>
                </a:moveTo>
                <a:lnTo>
                  <a:pt x="48018" y="46989"/>
                </a:lnTo>
                <a:lnTo>
                  <a:pt x="47740" y="48102"/>
                </a:lnTo>
                <a:lnTo>
                  <a:pt x="47948" y="48102"/>
                </a:lnTo>
                <a:lnTo>
                  <a:pt x="48918" y="46686"/>
                </a:lnTo>
                <a:close/>
              </a:path>
              <a:path w="92075" h="199390">
                <a:moveTo>
                  <a:pt x="30924" y="46989"/>
                </a:moveTo>
                <a:lnTo>
                  <a:pt x="30460" y="46989"/>
                </a:lnTo>
                <a:lnTo>
                  <a:pt x="30499" y="47186"/>
                </a:lnTo>
                <a:lnTo>
                  <a:pt x="30924" y="46989"/>
                </a:lnTo>
                <a:close/>
              </a:path>
              <a:path w="92075" h="199390">
                <a:moveTo>
                  <a:pt x="29386" y="38136"/>
                </a:moveTo>
                <a:lnTo>
                  <a:pt x="27441" y="41705"/>
                </a:lnTo>
                <a:lnTo>
                  <a:pt x="27330" y="41909"/>
                </a:lnTo>
                <a:lnTo>
                  <a:pt x="24688" y="43179"/>
                </a:lnTo>
                <a:lnTo>
                  <a:pt x="24723" y="43591"/>
                </a:lnTo>
                <a:lnTo>
                  <a:pt x="24827" y="45917"/>
                </a:lnTo>
                <a:lnTo>
                  <a:pt x="24616" y="46459"/>
                </a:lnTo>
                <a:lnTo>
                  <a:pt x="24527" y="46686"/>
                </a:lnTo>
                <a:lnTo>
                  <a:pt x="24409" y="46989"/>
                </a:lnTo>
                <a:lnTo>
                  <a:pt x="25044" y="46989"/>
                </a:lnTo>
                <a:lnTo>
                  <a:pt x="25131" y="46459"/>
                </a:lnTo>
                <a:lnTo>
                  <a:pt x="25253" y="45719"/>
                </a:lnTo>
                <a:lnTo>
                  <a:pt x="25343" y="45175"/>
                </a:lnTo>
                <a:lnTo>
                  <a:pt x="25436" y="44616"/>
                </a:lnTo>
                <a:lnTo>
                  <a:pt x="26910" y="44616"/>
                </a:lnTo>
                <a:lnTo>
                  <a:pt x="27014" y="43962"/>
                </a:lnTo>
                <a:lnTo>
                  <a:pt x="27139" y="43179"/>
                </a:lnTo>
                <a:lnTo>
                  <a:pt x="27012" y="43179"/>
                </a:lnTo>
                <a:lnTo>
                  <a:pt x="29413" y="41909"/>
                </a:lnTo>
                <a:lnTo>
                  <a:pt x="29386" y="38136"/>
                </a:lnTo>
                <a:close/>
              </a:path>
              <a:path w="92075" h="199390">
                <a:moveTo>
                  <a:pt x="53263" y="40639"/>
                </a:moveTo>
                <a:lnTo>
                  <a:pt x="51689" y="40639"/>
                </a:lnTo>
                <a:lnTo>
                  <a:pt x="51244" y="43179"/>
                </a:lnTo>
                <a:lnTo>
                  <a:pt x="49580" y="45719"/>
                </a:lnTo>
                <a:lnTo>
                  <a:pt x="48918" y="46686"/>
                </a:lnTo>
                <a:lnTo>
                  <a:pt x="55056" y="44616"/>
                </a:lnTo>
                <a:lnTo>
                  <a:pt x="55930" y="44616"/>
                </a:lnTo>
                <a:lnTo>
                  <a:pt x="53467" y="43179"/>
                </a:lnTo>
                <a:lnTo>
                  <a:pt x="55206" y="43179"/>
                </a:lnTo>
                <a:lnTo>
                  <a:pt x="53238" y="41909"/>
                </a:lnTo>
                <a:lnTo>
                  <a:pt x="53263" y="40639"/>
                </a:lnTo>
                <a:close/>
              </a:path>
              <a:path w="92075" h="199390">
                <a:moveTo>
                  <a:pt x="47197" y="42432"/>
                </a:moveTo>
                <a:lnTo>
                  <a:pt x="46494" y="43179"/>
                </a:lnTo>
                <a:lnTo>
                  <a:pt x="45273" y="44616"/>
                </a:lnTo>
                <a:lnTo>
                  <a:pt x="45521" y="44616"/>
                </a:lnTo>
                <a:lnTo>
                  <a:pt x="46694" y="46459"/>
                </a:lnTo>
                <a:lnTo>
                  <a:pt x="46786" y="45719"/>
                </a:lnTo>
                <a:lnTo>
                  <a:pt x="46900" y="44813"/>
                </a:lnTo>
                <a:lnTo>
                  <a:pt x="47006" y="43962"/>
                </a:lnTo>
                <a:lnTo>
                  <a:pt x="47104" y="43179"/>
                </a:lnTo>
                <a:lnTo>
                  <a:pt x="47197" y="42432"/>
                </a:lnTo>
                <a:close/>
              </a:path>
              <a:path w="92075" h="199390">
                <a:moveTo>
                  <a:pt x="70031" y="45175"/>
                </a:moveTo>
                <a:lnTo>
                  <a:pt x="69735" y="45719"/>
                </a:lnTo>
                <a:lnTo>
                  <a:pt x="69628" y="45917"/>
                </a:lnTo>
                <a:lnTo>
                  <a:pt x="70104" y="45719"/>
                </a:lnTo>
                <a:lnTo>
                  <a:pt x="70031" y="45175"/>
                </a:lnTo>
                <a:close/>
              </a:path>
              <a:path w="92075" h="199390">
                <a:moveTo>
                  <a:pt x="26910" y="44616"/>
                </a:moveTo>
                <a:lnTo>
                  <a:pt x="25591" y="44616"/>
                </a:lnTo>
                <a:lnTo>
                  <a:pt x="26441" y="45719"/>
                </a:lnTo>
                <a:lnTo>
                  <a:pt x="26733" y="45719"/>
                </a:lnTo>
                <a:lnTo>
                  <a:pt x="26820" y="45175"/>
                </a:lnTo>
                <a:lnTo>
                  <a:pt x="26910" y="44616"/>
                </a:lnTo>
                <a:close/>
              </a:path>
              <a:path w="92075" h="199390">
                <a:moveTo>
                  <a:pt x="30041" y="44616"/>
                </a:moveTo>
                <a:lnTo>
                  <a:pt x="33934" y="45719"/>
                </a:lnTo>
                <a:lnTo>
                  <a:pt x="34798" y="45719"/>
                </a:lnTo>
                <a:lnTo>
                  <a:pt x="30041" y="44616"/>
                </a:lnTo>
                <a:close/>
              </a:path>
              <a:path w="92075" h="199390">
                <a:moveTo>
                  <a:pt x="36309" y="43179"/>
                </a:moveTo>
                <a:lnTo>
                  <a:pt x="35496" y="43179"/>
                </a:lnTo>
                <a:lnTo>
                  <a:pt x="33934" y="45719"/>
                </a:lnTo>
                <a:lnTo>
                  <a:pt x="34798" y="45719"/>
                </a:lnTo>
                <a:lnTo>
                  <a:pt x="38040" y="44616"/>
                </a:lnTo>
                <a:lnTo>
                  <a:pt x="38698" y="44616"/>
                </a:lnTo>
                <a:lnTo>
                  <a:pt x="36309" y="43179"/>
                </a:lnTo>
                <a:close/>
              </a:path>
              <a:path w="92075" h="199390">
                <a:moveTo>
                  <a:pt x="60633" y="44616"/>
                </a:moveTo>
                <a:lnTo>
                  <a:pt x="60199" y="44616"/>
                </a:lnTo>
                <a:lnTo>
                  <a:pt x="60155" y="44813"/>
                </a:lnTo>
                <a:lnTo>
                  <a:pt x="62014" y="45719"/>
                </a:lnTo>
                <a:lnTo>
                  <a:pt x="61814" y="45175"/>
                </a:lnTo>
                <a:lnTo>
                  <a:pt x="61968" y="45175"/>
                </a:lnTo>
                <a:lnTo>
                  <a:pt x="60633" y="44616"/>
                </a:lnTo>
                <a:close/>
              </a:path>
              <a:path w="92075" h="199390">
                <a:moveTo>
                  <a:pt x="61968" y="45175"/>
                </a:moveTo>
                <a:lnTo>
                  <a:pt x="61814" y="45175"/>
                </a:lnTo>
                <a:lnTo>
                  <a:pt x="62014" y="45719"/>
                </a:lnTo>
                <a:lnTo>
                  <a:pt x="63271" y="45719"/>
                </a:lnTo>
                <a:lnTo>
                  <a:pt x="61968" y="45175"/>
                </a:lnTo>
                <a:close/>
              </a:path>
              <a:path w="92075" h="199390">
                <a:moveTo>
                  <a:pt x="67119" y="33019"/>
                </a:moveTo>
                <a:lnTo>
                  <a:pt x="66040" y="34289"/>
                </a:lnTo>
                <a:lnTo>
                  <a:pt x="67602" y="36829"/>
                </a:lnTo>
                <a:lnTo>
                  <a:pt x="66321" y="38136"/>
                </a:lnTo>
                <a:lnTo>
                  <a:pt x="66123" y="38136"/>
                </a:lnTo>
                <a:lnTo>
                  <a:pt x="64033" y="40639"/>
                </a:lnTo>
                <a:lnTo>
                  <a:pt x="61722" y="40639"/>
                </a:lnTo>
                <a:lnTo>
                  <a:pt x="61822" y="41335"/>
                </a:lnTo>
                <a:lnTo>
                  <a:pt x="61906" y="41909"/>
                </a:lnTo>
                <a:lnTo>
                  <a:pt x="62022" y="42432"/>
                </a:lnTo>
                <a:lnTo>
                  <a:pt x="64033" y="43179"/>
                </a:lnTo>
                <a:lnTo>
                  <a:pt x="63436" y="43179"/>
                </a:lnTo>
                <a:lnTo>
                  <a:pt x="63362" y="43591"/>
                </a:lnTo>
                <a:lnTo>
                  <a:pt x="63271" y="45719"/>
                </a:lnTo>
                <a:lnTo>
                  <a:pt x="63017" y="45719"/>
                </a:lnTo>
                <a:lnTo>
                  <a:pt x="64959" y="44616"/>
                </a:lnTo>
                <a:lnTo>
                  <a:pt x="62814" y="41909"/>
                </a:lnTo>
                <a:lnTo>
                  <a:pt x="65137" y="40115"/>
                </a:lnTo>
                <a:lnTo>
                  <a:pt x="65266" y="39867"/>
                </a:lnTo>
                <a:lnTo>
                  <a:pt x="65301" y="39512"/>
                </a:lnTo>
                <a:lnTo>
                  <a:pt x="66070" y="39512"/>
                </a:lnTo>
                <a:lnTo>
                  <a:pt x="67894" y="36829"/>
                </a:lnTo>
                <a:lnTo>
                  <a:pt x="68922" y="36829"/>
                </a:lnTo>
                <a:lnTo>
                  <a:pt x="68681" y="35561"/>
                </a:lnTo>
                <a:lnTo>
                  <a:pt x="68560" y="34924"/>
                </a:lnTo>
                <a:lnTo>
                  <a:pt x="68440" y="34289"/>
                </a:lnTo>
                <a:lnTo>
                  <a:pt x="67119" y="33019"/>
                </a:lnTo>
                <a:close/>
              </a:path>
              <a:path w="92075" h="199390">
                <a:moveTo>
                  <a:pt x="61082" y="43179"/>
                </a:moveTo>
                <a:lnTo>
                  <a:pt x="59651" y="43179"/>
                </a:lnTo>
                <a:lnTo>
                  <a:pt x="59573" y="43591"/>
                </a:lnTo>
                <a:lnTo>
                  <a:pt x="59503" y="43962"/>
                </a:lnTo>
                <a:lnTo>
                  <a:pt x="59378" y="44616"/>
                </a:lnTo>
                <a:lnTo>
                  <a:pt x="60633" y="44616"/>
                </a:lnTo>
                <a:lnTo>
                  <a:pt x="61968" y="45175"/>
                </a:lnTo>
                <a:lnTo>
                  <a:pt x="61814" y="45175"/>
                </a:lnTo>
                <a:lnTo>
                  <a:pt x="61082" y="43179"/>
                </a:lnTo>
                <a:close/>
              </a:path>
              <a:path w="92075" h="199390">
                <a:moveTo>
                  <a:pt x="72086" y="40639"/>
                </a:moveTo>
                <a:lnTo>
                  <a:pt x="69430" y="40639"/>
                </a:lnTo>
                <a:lnTo>
                  <a:pt x="69523" y="41335"/>
                </a:lnTo>
                <a:lnTo>
                  <a:pt x="69572" y="41705"/>
                </a:lnTo>
                <a:lnTo>
                  <a:pt x="69668" y="42432"/>
                </a:lnTo>
                <a:lnTo>
                  <a:pt x="69767" y="43179"/>
                </a:lnTo>
                <a:lnTo>
                  <a:pt x="69871" y="43962"/>
                </a:lnTo>
                <a:lnTo>
                  <a:pt x="69957" y="44616"/>
                </a:lnTo>
                <a:lnTo>
                  <a:pt x="70031" y="45175"/>
                </a:lnTo>
                <a:lnTo>
                  <a:pt x="70228" y="44813"/>
                </a:lnTo>
                <a:lnTo>
                  <a:pt x="70638" y="43962"/>
                </a:lnTo>
                <a:lnTo>
                  <a:pt x="72086" y="40639"/>
                </a:lnTo>
                <a:close/>
              </a:path>
              <a:path w="92075" h="199390">
                <a:moveTo>
                  <a:pt x="60199" y="44616"/>
                </a:moveTo>
                <a:lnTo>
                  <a:pt x="59751" y="44616"/>
                </a:lnTo>
                <a:lnTo>
                  <a:pt x="60155" y="44813"/>
                </a:lnTo>
                <a:lnTo>
                  <a:pt x="60199" y="44616"/>
                </a:lnTo>
                <a:close/>
              </a:path>
              <a:path w="92075" h="199390">
                <a:moveTo>
                  <a:pt x="29870" y="43962"/>
                </a:moveTo>
                <a:lnTo>
                  <a:pt x="29137" y="44616"/>
                </a:lnTo>
                <a:lnTo>
                  <a:pt x="29998" y="44616"/>
                </a:lnTo>
                <a:lnTo>
                  <a:pt x="29870" y="43962"/>
                </a:lnTo>
                <a:close/>
              </a:path>
              <a:path w="92075" h="199390">
                <a:moveTo>
                  <a:pt x="43339" y="41335"/>
                </a:moveTo>
                <a:lnTo>
                  <a:pt x="42926" y="41909"/>
                </a:lnTo>
                <a:lnTo>
                  <a:pt x="42801" y="44616"/>
                </a:lnTo>
                <a:lnTo>
                  <a:pt x="42982" y="43962"/>
                </a:lnTo>
                <a:lnTo>
                  <a:pt x="43088" y="43179"/>
                </a:lnTo>
                <a:lnTo>
                  <a:pt x="43190" y="42432"/>
                </a:lnTo>
                <a:lnTo>
                  <a:pt x="43289" y="41705"/>
                </a:lnTo>
                <a:lnTo>
                  <a:pt x="43339" y="41335"/>
                </a:lnTo>
                <a:close/>
              </a:path>
              <a:path w="92075" h="199390">
                <a:moveTo>
                  <a:pt x="66201" y="39512"/>
                </a:moveTo>
                <a:lnTo>
                  <a:pt x="66053" y="39512"/>
                </a:lnTo>
                <a:lnTo>
                  <a:pt x="65501" y="39867"/>
                </a:lnTo>
                <a:lnTo>
                  <a:pt x="65241" y="40115"/>
                </a:lnTo>
                <a:lnTo>
                  <a:pt x="65119" y="41335"/>
                </a:lnTo>
                <a:lnTo>
                  <a:pt x="65009" y="42432"/>
                </a:lnTo>
                <a:lnTo>
                  <a:pt x="64893" y="43591"/>
                </a:lnTo>
                <a:lnTo>
                  <a:pt x="64791" y="44616"/>
                </a:lnTo>
                <a:lnTo>
                  <a:pt x="64959" y="44616"/>
                </a:lnTo>
                <a:lnTo>
                  <a:pt x="67487" y="43179"/>
                </a:lnTo>
                <a:lnTo>
                  <a:pt x="69430" y="40639"/>
                </a:lnTo>
                <a:lnTo>
                  <a:pt x="73202" y="40639"/>
                </a:lnTo>
                <a:lnTo>
                  <a:pt x="66201" y="39512"/>
                </a:lnTo>
                <a:close/>
              </a:path>
              <a:path w="92075" h="199390">
                <a:moveTo>
                  <a:pt x="30746" y="43179"/>
                </a:moveTo>
                <a:lnTo>
                  <a:pt x="29718" y="43179"/>
                </a:lnTo>
                <a:lnTo>
                  <a:pt x="29798" y="43591"/>
                </a:lnTo>
                <a:lnTo>
                  <a:pt x="29870" y="43962"/>
                </a:lnTo>
                <a:lnTo>
                  <a:pt x="30746" y="43179"/>
                </a:lnTo>
                <a:close/>
              </a:path>
              <a:path w="92075" h="199390">
                <a:moveTo>
                  <a:pt x="29413" y="41909"/>
                </a:moveTo>
                <a:lnTo>
                  <a:pt x="29403" y="43591"/>
                </a:lnTo>
                <a:lnTo>
                  <a:pt x="29718" y="43179"/>
                </a:lnTo>
                <a:lnTo>
                  <a:pt x="30746" y="43179"/>
                </a:lnTo>
                <a:lnTo>
                  <a:pt x="29413" y="41909"/>
                </a:lnTo>
                <a:close/>
              </a:path>
              <a:path w="92075" h="199390">
                <a:moveTo>
                  <a:pt x="21300" y="39512"/>
                </a:moveTo>
                <a:lnTo>
                  <a:pt x="20113" y="39512"/>
                </a:lnTo>
                <a:lnTo>
                  <a:pt x="20724" y="41335"/>
                </a:lnTo>
                <a:lnTo>
                  <a:pt x="20943" y="41705"/>
                </a:lnTo>
                <a:lnTo>
                  <a:pt x="21259" y="41909"/>
                </a:lnTo>
                <a:lnTo>
                  <a:pt x="21296" y="42432"/>
                </a:lnTo>
                <a:lnTo>
                  <a:pt x="21533" y="42432"/>
                </a:lnTo>
                <a:lnTo>
                  <a:pt x="22415" y="43179"/>
                </a:lnTo>
                <a:lnTo>
                  <a:pt x="23317" y="43179"/>
                </a:lnTo>
                <a:lnTo>
                  <a:pt x="21300" y="39512"/>
                </a:lnTo>
                <a:close/>
              </a:path>
              <a:path w="92075" h="199390">
                <a:moveTo>
                  <a:pt x="23698" y="41909"/>
                </a:moveTo>
                <a:lnTo>
                  <a:pt x="23496" y="42432"/>
                </a:lnTo>
                <a:lnTo>
                  <a:pt x="23317" y="43179"/>
                </a:lnTo>
                <a:lnTo>
                  <a:pt x="24688" y="43179"/>
                </a:lnTo>
                <a:lnTo>
                  <a:pt x="23698" y="41909"/>
                </a:lnTo>
                <a:close/>
              </a:path>
              <a:path w="92075" h="199390">
                <a:moveTo>
                  <a:pt x="34937" y="41909"/>
                </a:moveTo>
                <a:lnTo>
                  <a:pt x="33947" y="41909"/>
                </a:lnTo>
                <a:lnTo>
                  <a:pt x="34620" y="43179"/>
                </a:lnTo>
                <a:lnTo>
                  <a:pt x="35013" y="43179"/>
                </a:lnTo>
                <a:lnTo>
                  <a:pt x="34937" y="41909"/>
                </a:lnTo>
                <a:close/>
              </a:path>
              <a:path w="92075" h="199390">
                <a:moveTo>
                  <a:pt x="51335" y="38136"/>
                </a:moveTo>
                <a:lnTo>
                  <a:pt x="37974" y="38136"/>
                </a:lnTo>
                <a:lnTo>
                  <a:pt x="37036" y="41335"/>
                </a:lnTo>
                <a:lnTo>
                  <a:pt x="36927" y="41705"/>
                </a:lnTo>
                <a:lnTo>
                  <a:pt x="36868" y="41909"/>
                </a:lnTo>
                <a:lnTo>
                  <a:pt x="36271" y="43179"/>
                </a:lnTo>
                <a:lnTo>
                  <a:pt x="38238" y="42432"/>
                </a:lnTo>
                <a:lnTo>
                  <a:pt x="38140" y="41705"/>
                </a:lnTo>
                <a:lnTo>
                  <a:pt x="38091" y="41335"/>
                </a:lnTo>
                <a:lnTo>
                  <a:pt x="37998" y="40639"/>
                </a:lnTo>
                <a:lnTo>
                  <a:pt x="43840" y="40639"/>
                </a:lnTo>
                <a:lnTo>
                  <a:pt x="44652" y="39512"/>
                </a:lnTo>
                <a:lnTo>
                  <a:pt x="51628" y="39512"/>
                </a:lnTo>
                <a:lnTo>
                  <a:pt x="51761" y="39198"/>
                </a:lnTo>
                <a:lnTo>
                  <a:pt x="51560" y="38920"/>
                </a:lnTo>
                <a:lnTo>
                  <a:pt x="51455" y="38556"/>
                </a:lnTo>
                <a:lnTo>
                  <a:pt x="51335" y="38136"/>
                </a:lnTo>
                <a:close/>
              </a:path>
              <a:path w="92075" h="199390">
                <a:moveTo>
                  <a:pt x="55919" y="40639"/>
                </a:moveTo>
                <a:lnTo>
                  <a:pt x="55683" y="41335"/>
                </a:lnTo>
                <a:lnTo>
                  <a:pt x="55206" y="43179"/>
                </a:lnTo>
                <a:lnTo>
                  <a:pt x="57099" y="43179"/>
                </a:lnTo>
                <a:lnTo>
                  <a:pt x="55919" y="40639"/>
                </a:lnTo>
                <a:close/>
              </a:path>
              <a:path w="92075" h="199390">
                <a:moveTo>
                  <a:pt x="60617" y="41909"/>
                </a:moveTo>
                <a:lnTo>
                  <a:pt x="61082" y="43179"/>
                </a:lnTo>
                <a:lnTo>
                  <a:pt x="62090" y="43179"/>
                </a:lnTo>
                <a:lnTo>
                  <a:pt x="61981" y="42432"/>
                </a:lnTo>
                <a:lnTo>
                  <a:pt x="60617" y="41909"/>
                </a:lnTo>
                <a:close/>
              </a:path>
              <a:path w="92075" h="199390">
                <a:moveTo>
                  <a:pt x="20943" y="41705"/>
                </a:moveTo>
                <a:lnTo>
                  <a:pt x="20916" y="41909"/>
                </a:lnTo>
                <a:lnTo>
                  <a:pt x="21533" y="42432"/>
                </a:lnTo>
                <a:lnTo>
                  <a:pt x="21296" y="42432"/>
                </a:lnTo>
                <a:lnTo>
                  <a:pt x="21259" y="41909"/>
                </a:lnTo>
                <a:lnTo>
                  <a:pt x="20943" y="41705"/>
                </a:lnTo>
                <a:close/>
              </a:path>
              <a:path w="92075" h="199390">
                <a:moveTo>
                  <a:pt x="38582" y="40639"/>
                </a:moveTo>
                <a:lnTo>
                  <a:pt x="37998" y="40639"/>
                </a:lnTo>
                <a:lnTo>
                  <a:pt x="39124" y="42432"/>
                </a:lnTo>
                <a:lnTo>
                  <a:pt x="38238" y="42432"/>
                </a:lnTo>
                <a:lnTo>
                  <a:pt x="39585" y="41909"/>
                </a:lnTo>
                <a:lnTo>
                  <a:pt x="38582" y="40639"/>
                </a:lnTo>
                <a:close/>
              </a:path>
              <a:path w="92075" h="199390">
                <a:moveTo>
                  <a:pt x="53365" y="35561"/>
                </a:moveTo>
                <a:lnTo>
                  <a:pt x="52976" y="36323"/>
                </a:lnTo>
                <a:lnTo>
                  <a:pt x="51879" y="38920"/>
                </a:lnTo>
                <a:lnTo>
                  <a:pt x="51639" y="39198"/>
                </a:lnTo>
                <a:lnTo>
                  <a:pt x="51729" y="39512"/>
                </a:lnTo>
                <a:lnTo>
                  <a:pt x="45054" y="39512"/>
                </a:lnTo>
                <a:lnTo>
                  <a:pt x="47421" y="40639"/>
                </a:lnTo>
                <a:lnTo>
                  <a:pt x="47334" y="41335"/>
                </a:lnTo>
                <a:lnTo>
                  <a:pt x="47288" y="41705"/>
                </a:lnTo>
                <a:lnTo>
                  <a:pt x="47197" y="42432"/>
                </a:lnTo>
                <a:lnTo>
                  <a:pt x="47574" y="41909"/>
                </a:lnTo>
                <a:lnTo>
                  <a:pt x="48653" y="40639"/>
                </a:lnTo>
                <a:lnTo>
                  <a:pt x="53263" y="40639"/>
                </a:lnTo>
                <a:lnTo>
                  <a:pt x="53365" y="35561"/>
                </a:lnTo>
                <a:close/>
              </a:path>
              <a:path w="92075" h="199390">
                <a:moveTo>
                  <a:pt x="23975" y="39512"/>
                </a:moveTo>
                <a:lnTo>
                  <a:pt x="22799" y="39512"/>
                </a:lnTo>
                <a:lnTo>
                  <a:pt x="23926" y="40639"/>
                </a:lnTo>
                <a:lnTo>
                  <a:pt x="23759" y="41335"/>
                </a:lnTo>
                <a:lnTo>
                  <a:pt x="23670" y="41705"/>
                </a:lnTo>
                <a:lnTo>
                  <a:pt x="23622" y="41909"/>
                </a:lnTo>
                <a:lnTo>
                  <a:pt x="24790" y="41909"/>
                </a:lnTo>
                <a:lnTo>
                  <a:pt x="24180" y="40115"/>
                </a:lnTo>
                <a:lnTo>
                  <a:pt x="24096" y="39867"/>
                </a:lnTo>
                <a:lnTo>
                  <a:pt x="23975" y="39512"/>
                </a:lnTo>
                <a:close/>
              </a:path>
              <a:path w="92075" h="199390">
                <a:moveTo>
                  <a:pt x="31616" y="41705"/>
                </a:moveTo>
                <a:lnTo>
                  <a:pt x="31332" y="41705"/>
                </a:lnTo>
                <a:lnTo>
                  <a:pt x="31318" y="41909"/>
                </a:lnTo>
                <a:lnTo>
                  <a:pt x="31616" y="41705"/>
                </a:lnTo>
                <a:close/>
              </a:path>
              <a:path w="92075" h="199390">
                <a:moveTo>
                  <a:pt x="31486" y="39512"/>
                </a:moveTo>
                <a:lnTo>
                  <a:pt x="31252" y="39512"/>
                </a:lnTo>
                <a:lnTo>
                  <a:pt x="29324" y="40639"/>
                </a:lnTo>
                <a:lnTo>
                  <a:pt x="32054" y="41909"/>
                </a:lnTo>
                <a:lnTo>
                  <a:pt x="32320" y="41705"/>
                </a:lnTo>
                <a:lnTo>
                  <a:pt x="31332" y="41705"/>
                </a:lnTo>
                <a:lnTo>
                  <a:pt x="31443" y="40115"/>
                </a:lnTo>
                <a:lnTo>
                  <a:pt x="31486" y="39512"/>
                </a:lnTo>
                <a:close/>
              </a:path>
              <a:path w="92075" h="199390">
                <a:moveTo>
                  <a:pt x="35636" y="40639"/>
                </a:moveTo>
                <a:lnTo>
                  <a:pt x="33705" y="40639"/>
                </a:lnTo>
                <a:lnTo>
                  <a:pt x="35496" y="41909"/>
                </a:lnTo>
                <a:lnTo>
                  <a:pt x="36982" y="41909"/>
                </a:lnTo>
                <a:lnTo>
                  <a:pt x="35636" y="40639"/>
                </a:lnTo>
                <a:close/>
              </a:path>
              <a:path w="92075" h="199390">
                <a:moveTo>
                  <a:pt x="59359" y="40639"/>
                </a:moveTo>
                <a:lnTo>
                  <a:pt x="56642" y="40639"/>
                </a:lnTo>
                <a:lnTo>
                  <a:pt x="57025" y="41705"/>
                </a:lnTo>
                <a:lnTo>
                  <a:pt x="57099" y="41909"/>
                </a:lnTo>
                <a:lnTo>
                  <a:pt x="59448" y="41909"/>
                </a:lnTo>
                <a:lnTo>
                  <a:pt x="59359" y="40639"/>
                </a:lnTo>
                <a:close/>
              </a:path>
              <a:path w="92075" h="199390">
                <a:moveTo>
                  <a:pt x="33940" y="38556"/>
                </a:moveTo>
                <a:lnTo>
                  <a:pt x="33786" y="38556"/>
                </a:lnTo>
                <a:lnTo>
                  <a:pt x="33172" y="40639"/>
                </a:lnTo>
                <a:lnTo>
                  <a:pt x="31616" y="41705"/>
                </a:lnTo>
                <a:lnTo>
                  <a:pt x="32320" y="41705"/>
                </a:lnTo>
                <a:lnTo>
                  <a:pt x="33705" y="40639"/>
                </a:lnTo>
                <a:lnTo>
                  <a:pt x="35636" y="40639"/>
                </a:lnTo>
                <a:lnTo>
                  <a:pt x="34441" y="39512"/>
                </a:lnTo>
                <a:lnTo>
                  <a:pt x="34067" y="39512"/>
                </a:lnTo>
                <a:lnTo>
                  <a:pt x="34557" y="39198"/>
                </a:lnTo>
                <a:lnTo>
                  <a:pt x="33940" y="38556"/>
                </a:lnTo>
                <a:close/>
              </a:path>
              <a:path w="92075" h="199390">
                <a:moveTo>
                  <a:pt x="43840" y="40639"/>
                </a:moveTo>
                <a:lnTo>
                  <a:pt x="43434" y="40639"/>
                </a:lnTo>
                <a:lnTo>
                  <a:pt x="43339" y="41335"/>
                </a:lnTo>
                <a:lnTo>
                  <a:pt x="43840" y="40639"/>
                </a:lnTo>
                <a:close/>
              </a:path>
              <a:path w="92075" h="199390">
                <a:moveTo>
                  <a:pt x="25808" y="39867"/>
                </a:moveTo>
                <a:lnTo>
                  <a:pt x="25476" y="40639"/>
                </a:lnTo>
                <a:lnTo>
                  <a:pt x="27012" y="40639"/>
                </a:lnTo>
                <a:lnTo>
                  <a:pt x="25808" y="39867"/>
                </a:lnTo>
                <a:close/>
              </a:path>
              <a:path w="92075" h="199390">
                <a:moveTo>
                  <a:pt x="55931" y="39867"/>
                </a:moveTo>
                <a:lnTo>
                  <a:pt x="55868" y="40115"/>
                </a:lnTo>
                <a:lnTo>
                  <a:pt x="55753" y="40639"/>
                </a:lnTo>
                <a:lnTo>
                  <a:pt x="56642" y="40639"/>
                </a:lnTo>
                <a:lnTo>
                  <a:pt x="55931" y="39867"/>
                </a:lnTo>
                <a:close/>
              </a:path>
              <a:path w="92075" h="199390">
                <a:moveTo>
                  <a:pt x="57624" y="39512"/>
                </a:moveTo>
                <a:lnTo>
                  <a:pt x="55753" y="40639"/>
                </a:lnTo>
                <a:lnTo>
                  <a:pt x="57861" y="40639"/>
                </a:lnTo>
                <a:lnTo>
                  <a:pt x="57751" y="40115"/>
                </a:lnTo>
                <a:lnTo>
                  <a:pt x="57624" y="39512"/>
                </a:lnTo>
                <a:close/>
              </a:path>
              <a:path w="92075" h="199390">
                <a:moveTo>
                  <a:pt x="61670" y="39867"/>
                </a:moveTo>
                <a:lnTo>
                  <a:pt x="61468" y="39867"/>
                </a:lnTo>
                <a:lnTo>
                  <a:pt x="61074" y="40639"/>
                </a:lnTo>
                <a:lnTo>
                  <a:pt x="62712" y="40639"/>
                </a:lnTo>
                <a:lnTo>
                  <a:pt x="61670" y="39867"/>
                </a:lnTo>
                <a:close/>
              </a:path>
              <a:path w="92075" h="199390">
                <a:moveTo>
                  <a:pt x="72472" y="40115"/>
                </a:moveTo>
                <a:lnTo>
                  <a:pt x="72314" y="40115"/>
                </a:lnTo>
                <a:lnTo>
                  <a:pt x="72086" y="40639"/>
                </a:lnTo>
                <a:lnTo>
                  <a:pt x="73202" y="40639"/>
                </a:lnTo>
                <a:lnTo>
                  <a:pt x="72472" y="40115"/>
                </a:lnTo>
                <a:close/>
              </a:path>
              <a:path w="92075" h="199390">
                <a:moveTo>
                  <a:pt x="66053" y="39512"/>
                </a:moveTo>
                <a:lnTo>
                  <a:pt x="65301" y="39512"/>
                </a:lnTo>
                <a:lnTo>
                  <a:pt x="65241" y="40115"/>
                </a:lnTo>
                <a:lnTo>
                  <a:pt x="65501" y="39867"/>
                </a:lnTo>
                <a:lnTo>
                  <a:pt x="66053" y="39512"/>
                </a:lnTo>
                <a:close/>
              </a:path>
              <a:path w="92075" h="199390">
                <a:moveTo>
                  <a:pt x="68922" y="36829"/>
                </a:moveTo>
                <a:lnTo>
                  <a:pt x="67894" y="36829"/>
                </a:lnTo>
                <a:lnTo>
                  <a:pt x="72472" y="40115"/>
                </a:lnTo>
                <a:lnTo>
                  <a:pt x="72422" y="39867"/>
                </a:lnTo>
                <a:lnTo>
                  <a:pt x="73177" y="38136"/>
                </a:lnTo>
                <a:lnTo>
                  <a:pt x="71039" y="38136"/>
                </a:lnTo>
                <a:lnTo>
                  <a:pt x="68922" y="36829"/>
                </a:lnTo>
                <a:close/>
              </a:path>
              <a:path w="92075" h="199390">
                <a:moveTo>
                  <a:pt x="25960" y="39512"/>
                </a:moveTo>
                <a:lnTo>
                  <a:pt x="25254" y="39512"/>
                </a:lnTo>
                <a:lnTo>
                  <a:pt x="25808" y="39867"/>
                </a:lnTo>
                <a:lnTo>
                  <a:pt x="25960" y="39512"/>
                </a:lnTo>
                <a:close/>
              </a:path>
              <a:path w="92075" h="199390">
                <a:moveTo>
                  <a:pt x="56303" y="38136"/>
                </a:moveTo>
                <a:lnTo>
                  <a:pt x="54795" y="38136"/>
                </a:lnTo>
                <a:lnTo>
                  <a:pt x="55379" y="39198"/>
                </a:lnTo>
                <a:lnTo>
                  <a:pt x="55604" y="39512"/>
                </a:lnTo>
                <a:lnTo>
                  <a:pt x="55931" y="39867"/>
                </a:lnTo>
                <a:lnTo>
                  <a:pt x="56001" y="39512"/>
                </a:lnTo>
                <a:lnTo>
                  <a:pt x="56070" y="39198"/>
                </a:lnTo>
                <a:lnTo>
                  <a:pt x="56131" y="38920"/>
                </a:lnTo>
                <a:lnTo>
                  <a:pt x="56211" y="38556"/>
                </a:lnTo>
                <a:lnTo>
                  <a:pt x="56303" y="38136"/>
                </a:lnTo>
                <a:close/>
              </a:path>
              <a:path w="92075" h="199390">
                <a:moveTo>
                  <a:pt x="61649" y="39512"/>
                </a:moveTo>
                <a:lnTo>
                  <a:pt x="61190" y="39512"/>
                </a:lnTo>
                <a:lnTo>
                  <a:pt x="61670" y="39867"/>
                </a:lnTo>
                <a:lnTo>
                  <a:pt x="61468" y="39867"/>
                </a:lnTo>
                <a:lnTo>
                  <a:pt x="61649" y="39512"/>
                </a:lnTo>
                <a:close/>
              </a:path>
              <a:path w="92075" h="199390">
                <a:moveTo>
                  <a:pt x="29324" y="33019"/>
                </a:moveTo>
                <a:lnTo>
                  <a:pt x="27305" y="34289"/>
                </a:lnTo>
                <a:lnTo>
                  <a:pt x="25882" y="35561"/>
                </a:lnTo>
                <a:lnTo>
                  <a:pt x="25457" y="38136"/>
                </a:lnTo>
                <a:lnTo>
                  <a:pt x="23723" y="38136"/>
                </a:lnTo>
                <a:lnTo>
                  <a:pt x="22533" y="39512"/>
                </a:lnTo>
                <a:lnTo>
                  <a:pt x="24963" y="39512"/>
                </a:lnTo>
                <a:lnTo>
                  <a:pt x="25623" y="38136"/>
                </a:lnTo>
                <a:lnTo>
                  <a:pt x="27012" y="35561"/>
                </a:lnTo>
                <a:lnTo>
                  <a:pt x="28561" y="35561"/>
                </a:lnTo>
                <a:lnTo>
                  <a:pt x="29284" y="33153"/>
                </a:lnTo>
                <a:lnTo>
                  <a:pt x="29324" y="33019"/>
                </a:lnTo>
                <a:close/>
              </a:path>
              <a:path w="92075" h="199390">
                <a:moveTo>
                  <a:pt x="34991" y="38920"/>
                </a:moveTo>
                <a:lnTo>
                  <a:pt x="34557" y="39198"/>
                </a:lnTo>
                <a:lnTo>
                  <a:pt x="34858" y="39512"/>
                </a:lnTo>
                <a:lnTo>
                  <a:pt x="34636" y="39512"/>
                </a:lnTo>
                <a:lnTo>
                  <a:pt x="34991" y="38920"/>
                </a:lnTo>
                <a:close/>
              </a:path>
              <a:path w="92075" h="199390">
                <a:moveTo>
                  <a:pt x="60155" y="38136"/>
                </a:moveTo>
                <a:lnTo>
                  <a:pt x="57335" y="38136"/>
                </a:lnTo>
                <a:lnTo>
                  <a:pt x="57423" y="38556"/>
                </a:lnTo>
                <a:lnTo>
                  <a:pt x="57500" y="38920"/>
                </a:lnTo>
                <a:lnTo>
                  <a:pt x="57624" y="39512"/>
                </a:lnTo>
                <a:lnTo>
                  <a:pt x="60155" y="38136"/>
                </a:lnTo>
                <a:close/>
              </a:path>
              <a:path w="92075" h="199390">
                <a:moveTo>
                  <a:pt x="60981" y="38556"/>
                </a:moveTo>
                <a:lnTo>
                  <a:pt x="61000" y="39512"/>
                </a:lnTo>
                <a:lnTo>
                  <a:pt x="61851" y="39512"/>
                </a:lnTo>
                <a:lnTo>
                  <a:pt x="60981" y="38556"/>
                </a:lnTo>
                <a:close/>
              </a:path>
              <a:path w="92075" h="199390">
                <a:moveTo>
                  <a:pt x="36557" y="31892"/>
                </a:moveTo>
                <a:lnTo>
                  <a:pt x="36014" y="31892"/>
                </a:lnTo>
                <a:lnTo>
                  <a:pt x="34886" y="33019"/>
                </a:lnTo>
                <a:lnTo>
                  <a:pt x="35749" y="35394"/>
                </a:lnTo>
                <a:lnTo>
                  <a:pt x="36129" y="35394"/>
                </a:lnTo>
                <a:lnTo>
                  <a:pt x="37007" y="35561"/>
                </a:lnTo>
                <a:lnTo>
                  <a:pt x="34991" y="38920"/>
                </a:lnTo>
                <a:lnTo>
                  <a:pt x="36214" y="38136"/>
                </a:lnTo>
                <a:lnTo>
                  <a:pt x="51335" y="38136"/>
                </a:lnTo>
                <a:lnTo>
                  <a:pt x="51065" y="37193"/>
                </a:lnTo>
                <a:lnTo>
                  <a:pt x="50960" y="36829"/>
                </a:lnTo>
                <a:lnTo>
                  <a:pt x="38582" y="36829"/>
                </a:lnTo>
                <a:lnTo>
                  <a:pt x="36719" y="33153"/>
                </a:lnTo>
                <a:lnTo>
                  <a:pt x="36602" y="32433"/>
                </a:lnTo>
                <a:lnTo>
                  <a:pt x="36557" y="31892"/>
                </a:lnTo>
                <a:close/>
              </a:path>
              <a:path w="92075" h="199390">
                <a:moveTo>
                  <a:pt x="33910" y="38136"/>
                </a:moveTo>
                <a:lnTo>
                  <a:pt x="33537" y="38136"/>
                </a:lnTo>
                <a:lnTo>
                  <a:pt x="33940" y="38556"/>
                </a:lnTo>
                <a:lnTo>
                  <a:pt x="33910" y="38136"/>
                </a:lnTo>
                <a:close/>
              </a:path>
              <a:path w="92075" h="199390">
                <a:moveTo>
                  <a:pt x="57318" y="35561"/>
                </a:moveTo>
                <a:lnTo>
                  <a:pt x="60265" y="38136"/>
                </a:lnTo>
                <a:lnTo>
                  <a:pt x="60599" y="38136"/>
                </a:lnTo>
                <a:lnTo>
                  <a:pt x="60981" y="38556"/>
                </a:lnTo>
                <a:lnTo>
                  <a:pt x="60947" y="36829"/>
                </a:lnTo>
                <a:lnTo>
                  <a:pt x="57318" y="35561"/>
                </a:lnTo>
                <a:close/>
              </a:path>
              <a:path w="92075" h="199390">
                <a:moveTo>
                  <a:pt x="21475" y="37193"/>
                </a:moveTo>
                <a:lnTo>
                  <a:pt x="21145" y="38136"/>
                </a:lnTo>
                <a:lnTo>
                  <a:pt x="21660" y="38136"/>
                </a:lnTo>
                <a:lnTo>
                  <a:pt x="21475" y="37193"/>
                </a:lnTo>
                <a:close/>
              </a:path>
              <a:path w="92075" h="199390">
                <a:moveTo>
                  <a:pt x="24853" y="36829"/>
                </a:moveTo>
                <a:lnTo>
                  <a:pt x="22606" y="36829"/>
                </a:lnTo>
                <a:lnTo>
                  <a:pt x="22540" y="38136"/>
                </a:lnTo>
                <a:lnTo>
                  <a:pt x="23723" y="38136"/>
                </a:lnTo>
                <a:lnTo>
                  <a:pt x="24853" y="36829"/>
                </a:lnTo>
                <a:close/>
              </a:path>
              <a:path w="92075" h="199390">
                <a:moveTo>
                  <a:pt x="32283" y="36829"/>
                </a:moveTo>
                <a:lnTo>
                  <a:pt x="30099" y="36829"/>
                </a:lnTo>
                <a:lnTo>
                  <a:pt x="29386" y="38136"/>
                </a:lnTo>
                <a:lnTo>
                  <a:pt x="33537" y="38136"/>
                </a:lnTo>
                <a:lnTo>
                  <a:pt x="32283" y="36829"/>
                </a:lnTo>
                <a:close/>
              </a:path>
              <a:path w="92075" h="199390">
                <a:moveTo>
                  <a:pt x="65049" y="36829"/>
                </a:moveTo>
                <a:lnTo>
                  <a:pt x="65196" y="37193"/>
                </a:lnTo>
                <a:lnTo>
                  <a:pt x="65347" y="38136"/>
                </a:lnTo>
                <a:lnTo>
                  <a:pt x="66186" y="38136"/>
                </a:lnTo>
                <a:lnTo>
                  <a:pt x="65049" y="36829"/>
                </a:lnTo>
                <a:close/>
              </a:path>
              <a:path w="92075" h="199390">
                <a:moveTo>
                  <a:pt x="73225" y="35561"/>
                </a:moveTo>
                <a:lnTo>
                  <a:pt x="70947" y="38136"/>
                </a:lnTo>
                <a:lnTo>
                  <a:pt x="73192" y="38136"/>
                </a:lnTo>
                <a:lnTo>
                  <a:pt x="73225" y="35561"/>
                </a:lnTo>
                <a:close/>
              </a:path>
              <a:path w="92075" h="199390">
                <a:moveTo>
                  <a:pt x="23926" y="33019"/>
                </a:moveTo>
                <a:lnTo>
                  <a:pt x="20904" y="34289"/>
                </a:lnTo>
                <a:lnTo>
                  <a:pt x="21304" y="36323"/>
                </a:lnTo>
                <a:lnTo>
                  <a:pt x="21403" y="36829"/>
                </a:lnTo>
                <a:lnTo>
                  <a:pt x="21475" y="37193"/>
                </a:lnTo>
                <a:lnTo>
                  <a:pt x="21602" y="36829"/>
                </a:lnTo>
                <a:lnTo>
                  <a:pt x="22606" y="36829"/>
                </a:lnTo>
                <a:lnTo>
                  <a:pt x="22733" y="34289"/>
                </a:lnTo>
                <a:lnTo>
                  <a:pt x="23801" y="33153"/>
                </a:lnTo>
                <a:lnTo>
                  <a:pt x="23926" y="33019"/>
                </a:lnTo>
                <a:close/>
              </a:path>
              <a:path w="92075" h="199390">
                <a:moveTo>
                  <a:pt x="29107" y="35561"/>
                </a:moveTo>
                <a:lnTo>
                  <a:pt x="28561" y="35561"/>
                </a:lnTo>
                <a:lnTo>
                  <a:pt x="28181" y="36829"/>
                </a:lnTo>
                <a:lnTo>
                  <a:pt x="28562" y="36829"/>
                </a:lnTo>
                <a:lnTo>
                  <a:pt x="29107" y="35561"/>
                </a:lnTo>
                <a:close/>
              </a:path>
              <a:path w="92075" h="199390">
                <a:moveTo>
                  <a:pt x="33637" y="34924"/>
                </a:moveTo>
                <a:lnTo>
                  <a:pt x="36271" y="36829"/>
                </a:lnTo>
                <a:lnTo>
                  <a:pt x="35810" y="35561"/>
                </a:lnTo>
                <a:lnTo>
                  <a:pt x="35749" y="35394"/>
                </a:lnTo>
                <a:lnTo>
                  <a:pt x="36129" y="35394"/>
                </a:lnTo>
                <a:lnTo>
                  <a:pt x="33637" y="34924"/>
                </a:lnTo>
                <a:close/>
              </a:path>
              <a:path w="92075" h="199390">
                <a:moveTo>
                  <a:pt x="38260" y="22859"/>
                </a:moveTo>
                <a:lnTo>
                  <a:pt x="34721" y="22859"/>
                </a:lnTo>
                <a:lnTo>
                  <a:pt x="39547" y="24129"/>
                </a:lnTo>
                <a:lnTo>
                  <a:pt x="38487" y="28782"/>
                </a:lnTo>
                <a:lnTo>
                  <a:pt x="38111" y="30633"/>
                </a:lnTo>
                <a:lnTo>
                  <a:pt x="38150" y="31142"/>
                </a:lnTo>
                <a:lnTo>
                  <a:pt x="38270" y="32726"/>
                </a:lnTo>
                <a:lnTo>
                  <a:pt x="38389" y="34289"/>
                </a:lnTo>
                <a:lnTo>
                  <a:pt x="38473" y="35394"/>
                </a:lnTo>
                <a:lnTo>
                  <a:pt x="38582" y="36829"/>
                </a:lnTo>
                <a:lnTo>
                  <a:pt x="50960" y="36829"/>
                </a:lnTo>
                <a:lnTo>
                  <a:pt x="50597" y="35561"/>
                </a:lnTo>
                <a:lnTo>
                  <a:pt x="43980" y="35561"/>
                </a:lnTo>
                <a:lnTo>
                  <a:pt x="43980" y="31892"/>
                </a:lnTo>
                <a:lnTo>
                  <a:pt x="45449" y="31892"/>
                </a:lnTo>
                <a:lnTo>
                  <a:pt x="44139" y="30633"/>
                </a:lnTo>
                <a:lnTo>
                  <a:pt x="43370" y="29209"/>
                </a:lnTo>
                <a:lnTo>
                  <a:pt x="42760" y="27939"/>
                </a:lnTo>
                <a:lnTo>
                  <a:pt x="53416" y="27939"/>
                </a:lnTo>
                <a:lnTo>
                  <a:pt x="53528" y="26985"/>
                </a:lnTo>
                <a:lnTo>
                  <a:pt x="53565" y="26669"/>
                </a:lnTo>
                <a:lnTo>
                  <a:pt x="45720" y="26669"/>
                </a:lnTo>
                <a:lnTo>
                  <a:pt x="42125" y="24129"/>
                </a:lnTo>
                <a:lnTo>
                  <a:pt x="42172" y="23740"/>
                </a:lnTo>
                <a:lnTo>
                  <a:pt x="37735" y="23740"/>
                </a:lnTo>
                <a:lnTo>
                  <a:pt x="38260" y="22859"/>
                </a:lnTo>
                <a:close/>
              </a:path>
              <a:path w="92075" h="199390">
                <a:moveTo>
                  <a:pt x="61676" y="32433"/>
                </a:moveTo>
                <a:lnTo>
                  <a:pt x="61553" y="32726"/>
                </a:lnTo>
                <a:lnTo>
                  <a:pt x="61319" y="33019"/>
                </a:lnTo>
                <a:lnTo>
                  <a:pt x="62277" y="35394"/>
                </a:lnTo>
                <a:lnTo>
                  <a:pt x="62342" y="35561"/>
                </a:lnTo>
                <a:lnTo>
                  <a:pt x="60947" y="36829"/>
                </a:lnTo>
                <a:lnTo>
                  <a:pt x="62331" y="36829"/>
                </a:lnTo>
                <a:lnTo>
                  <a:pt x="62397" y="36323"/>
                </a:lnTo>
                <a:lnTo>
                  <a:pt x="62496" y="35561"/>
                </a:lnTo>
                <a:lnTo>
                  <a:pt x="64028" y="35561"/>
                </a:lnTo>
                <a:lnTo>
                  <a:pt x="64023" y="34289"/>
                </a:lnTo>
                <a:lnTo>
                  <a:pt x="61676" y="32433"/>
                </a:lnTo>
                <a:close/>
              </a:path>
              <a:path w="92075" h="199390">
                <a:moveTo>
                  <a:pt x="64031" y="36323"/>
                </a:moveTo>
                <a:lnTo>
                  <a:pt x="64033" y="36829"/>
                </a:lnTo>
                <a:lnTo>
                  <a:pt x="65049" y="36829"/>
                </a:lnTo>
                <a:lnTo>
                  <a:pt x="64031" y="36323"/>
                </a:lnTo>
                <a:close/>
              </a:path>
              <a:path w="92075" h="199390">
                <a:moveTo>
                  <a:pt x="64028" y="35561"/>
                </a:moveTo>
                <a:lnTo>
                  <a:pt x="62499" y="35561"/>
                </a:lnTo>
                <a:lnTo>
                  <a:pt x="64031" y="36323"/>
                </a:lnTo>
                <a:lnTo>
                  <a:pt x="64028" y="35561"/>
                </a:lnTo>
                <a:close/>
              </a:path>
              <a:path w="92075" h="199390">
                <a:moveTo>
                  <a:pt x="53416" y="27939"/>
                </a:moveTo>
                <a:lnTo>
                  <a:pt x="46291" y="27939"/>
                </a:lnTo>
                <a:lnTo>
                  <a:pt x="46964" y="29209"/>
                </a:lnTo>
                <a:lnTo>
                  <a:pt x="47106" y="30633"/>
                </a:lnTo>
                <a:lnTo>
                  <a:pt x="47232" y="31892"/>
                </a:lnTo>
                <a:lnTo>
                  <a:pt x="47345" y="33019"/>
                </a:lnTo>
                <a:lnTo>
                  <a:pt x="47472" y="34289"/>
                </a:lnTo>
                <a:lnTo>
                  <a:pt x="43976" y="35561"/>
                </a:lnTo>
                <a:lnTo>
                  <a:pt x="50596" y="35561"/>
                </a:lnTo>
                <a:lnTo>
                  <a:pt x="53416" y="27939"/>
                </a:lnTo>
                <a:close/>
              </a:path>
              <a:path w="92075" h="199390">
                <a:moveTo>
                  <a:pt x="57861" y="22859"/>
                </a:moveTo>
                <a:lnTo>
                  <a:pt x="56324" y="22859"/>
                </a:lnTo>
                <a:lnTo>
                  <a:pt x="54825" y="27939"/>
                </a:lnTo>
                <a:lnTo>
                  <a:pt x="53835" y="34289"/>
                </a:lnTo>
                <a:lnTo>
                  <a:pt x="53368" y="35394"/>
                </a:lnTo>
                <a:lnTo>
                  <a:pt x="53365" y="35561"/>
                </a:lnTo>
                <a:lnTo>
                  <a:pt x="60362" y="35561"/>
                </a:lnTo>
                <a:lnTo>
                  <a:pt x="60896" y="34289"/>
                </a:lnTo>
                <a:lnTo>
                  <a:pt x="56324" y="34289"/>
                </a:lnTo>
                <a:lnTo>
                  <a:pt x="55438" y="33153"/>
                </a:lnTo>
                <a:lnTo>
                  <a:pt x="55333" y="31892"/>
                </a:lnTo>
                <a:lnTo>
                  <a:pt x="55807" y="31142"/>
                </a:lnTo>
                <a:lnTo>
                  <a:pt x="56205" y="30633"/>
                </a:lnTo>
                <a:lnTo>
                  <a:pt x="57975" y="30633"/>
                </a:lnTo>
                <a:lnTo>
                  <a:pt x="57861" y="29209"/>
                </a:lnTo>
                <a:lnTo>
                  <a:pt x="56324" y="29209"/>
                </a:lnTo>
                <a:lnTo>
                  <a:pt x="56271" y="28782"/>
                </a:lnTo>
                <a:lnTo>
                  <a:pt x="56165" y="27939"/>
                </a:lnTo>
                <a:lnTo>
                  <a:pt x="56046" y="26985"/>
                </a:lnTo>
                <a:lnTo>
                  <a:pt x="56007" y="26669"/>
                </a:lnTo>
                <a:lnTo>
                  <a:pt x="57734" y="26669"/>
                </a:lnTo>
                <a:lnTo>
                  <a:pt x="57099" y="25399"/>
                </a:lnTo>
                <a:lnTo>
                  <a:pt x="57734" y="25399"/>
                </a:lnTo>
                <a:lnTo>
                  <a:pt x="57861" y="22859"/>
                </a:lnTo>
                <a:close/>
              </a:path>
              <a:path w="92075" h="199390">
                <a:moveTo>
                  <a:pt x="71424" y="24129"/>
                </a:moveTo>
                <a:lnTo>
                  <a:pt x="67754" y="24129"/>
                </a:lnTo>
                <a:lnTo>
                  <a:pt x="68591" y="28782"/>
                </a:lnTo>
                <a:lnTo>
                  <a:pt x="68668" y="29209"/>
                </a:lnTo>
                <a:lnTo>
                  <a:pt x="71043" y="29209"/>
                </a:lnTo>
                <a:lnTo>
                  <a:pt x="71790" y="30633"/>
                </a:lnTo>
                <a:lnTo>
                  <a:pt x="71755" y="33019"/>
                </a:lnTo>
                <a:lnTo>
                  <a:pt x="70561" y="33019"/>
                </a:lnTo>
                <a:lnTo>
                  <a:pt x="73225" y="35561"/>
                </a:lnTo>
                <a:lnTo>
                  <a:pt x="73289" y="30633"/>
                </a:lnTo>
                <a:lnTo>
                  <a:pt x="72918" y="29209"/>
                </a:lnTo>
                <a:lnTo>
                  <a:pt x="71424" y="24129"/>
                </a:lnTo>
                <a:close/>
              </a:path>
              <a:path w="92075" h="199390">
                <a:moveTo>
                  <a:pt x="29600" y="31892"/>
                </a:moveTo>
                <a:lnTo>
                  <a:pt x="29377" y="31892"/>
                </a:lnTo>
                <a:lnTo>
                  <a:pt x="30276" y="34289"/>
                </a:lnTo>
                <a:lnTo>
                  <a:pt x="33637" y="34924"/>
                </a:lnTo>
                <a:lnTo>
                  <a:pt x="30962" y="33019"/>
                </a:lnTo>
                <a:lnTo>
                  <a:pt x="31218" y="32726"/>
                </a:lnTo>
                <a:lnTo>
                  <a:pt x="29600" y="31892"/>
                </a:lnTo>
                <a:close/>
              </a:path>
              <a:path w="92075" h="199390">
                <a:moveTo>
                  <a:pt x="20593" y="30633"/>
                </a:moveTo>
                <a:lnTo>
                  <a:pt x="20431" y="30633"/>
                </a:lnTo>
                <a:lnTo>
                  <a:pt x="19998" y="31142"/>
                </a:lnTo>
                <a:lnTo>
                  <a:pt x="19460" y="31892"/>
                </a:lnTo>
                <a:lnTo>
                  <a:pt x="19404" y="32263"/>
                </a:lnTo>
                <a:lnTo>
                  <a:pt x="19291" y="33019"/>
                </a:lnTo>
                <a:lnTo>
                  <a:pt x="18516" y="33019"/>
                </a:lnTo>
                <a:lnTo>
                  <a:pt x="20231" y="34289"/>
                </a:lnTo>
                <a:lnTo>
                  <a:pt x="19930" y="33153"/>
                </a:lnTo>
                <a:lnTo>
                  <a:pt x="19817" y="32726"/>
                </a:lnTo>
                <a:lnTo>
                  <a:pt x="19694" y="32263"/>
                </a:lnTo>
                <a:lnTo>
                  <a:pt x="19596" y="31892"/>
                </a:lnTo>
                <a:lnTo>
                  <a:pt x="20857" y="31892"/>
                </a:lnTo>
                <a:lnTo>
                  <a:pt x="20700" y="31142"/>
                </a:lnTo>
                <a:lnTo>
                  <a:pt x="20593" y="30633"/>
                </a:lnTo>
                <a:close/>
              </a:path>
              <a:path w="92075" h="199390">
                <a:moveTo>
                  <a:pt x="60914" y="31892"/>
                </a:moveTo>
                <a:lnTo>
                  <a:pt x="59335" y="31892"/>
                </a:lnTo>
                <a:lnTo>
                  <a:pt x="58737" y="33019"/>
                </a:lnTo>
                <a:lnTo>
                  <a:pt x="58254" y="34289"/>
                </a:lnTo>
                <a:lnTo>
                  <a:pt x="60896" y="34289"/>
                </a:lnTo>
                <a:lnTo>
                  <a:pt x="61373" y="33153"/>
                </a:lnTo>
                <a:lnTo>
                  <a:pt x="61429" y="33019"/>
                </a:lnTo>
                <a:lnTo>
                  <a:pt x="61201" y="32726"/>
                </a:lnTo>
                <a:lnTo>
                  <a:pt x="61083" y="32433"/>
                </a:lnTo>
                <a:lnTo>
                  <a:pt x="61014" y="32263"/>
                </a:lnTo>
                <a:lnTo>
                  <a:pt x="60914" y="31892"/>
                </a:lnTo>
                <a:close/>
              </a:path>
              <a:path w="92075" h="199390">
                <a:moveTo>
                  <a:pt x="27432" y="30633"/>
                </a:moveTo>
                <a:lnTo>
                  <a:pt x="26966" y="30633"/>
                </a:lnTo>
                <a:lnTo>
                  <a:pt x="26431" y="31142"/>
                </a:lnTo>
                <a:lnTo>
                  <a:pt x="25756" y="31892"/>
                </a:lnTo>
                <a:lnTo>
                  <a:pt x="25660" y="32263"/>
                </a:lnTo>
                <a:lnTo>
                  <a:pt x="25539" y="32726"/>
                </a:lnTo>
                <a:lnTo>
                  <a:pt x="25463" y="33019"/>
                </a:lnTo>
                <a:lnTo>
                  <a:pt x="27432" y="30633"/>
                </a:lnTo>
                <a:close/>
              </a:path>
              <a:path w="92075" h="199390">
                <a:moveTo>
                  <a:pt x="31765" y="32263"/>
                </a:moveTo>
                <a:lnTo>
                  <a:pt x="31621" y="32263"/>
                </a:lnTo>
                <a:lnTo>
                  <a:pt x="31218" y="32726"/>
                </a:lnTo>
                <a:lnTo>
                  <a:pt x="31788" y="33019"/>
                </a:lnTo>
                <a:lnTo>
                  <a:pt x="31765" y="32263"/>
                </a:lnTo>
                <a:close/>
              </a:path>
              <a:path w="92075" h="199390">
                <a:moveTo>
                  <a:pt x="60988" y="31892"/>
                </a:moveTo>
                <a:lnTo>
                  <a:pt x="61083" y="32433"/>
                </a:lnTo>
                <a:lnTo>
                  <a:pt x="61201" y="32726"/>
                </a:lnTo>
                <a:lnTo>
                  <a:pt x="61319" y="33019"/>
                </a:lnTo>
                <a:lnTo>
                  <a:pt x="61553" y="32726"/>
                </a:lnTo>
                <a:lnTo>
                  <a:pt x="61676" y="32433"/>
                </a:lnTo>
                <a:lnTo>
                  <a:pt x="60988" y="31892"/>
                </a:lnTo>
                <a:close/>
              </a:path>
              <a:path w="92075" h="199390">
                <a:moveTo>
                  <a:pt x="64762" y="30633"/>
                </a:moveTo>
                <a:lnTo>
                  <a:pt x="64491" y="31892"/>
                </a:lnTo>
                <a:lnTo>
                  <a:pt x="64375" y="32433"/>
                </a:lnTo>
                <a:lnTo>
                  <a:pt x="64249" y="33019"/>
                </a:lnTo>
                <a:lnTo>
                  <a:pt x="66120" y="31892"/>
                </a:lnTo>
                <a:lnTo>
                  <a:pt x="66300" y="31892"/>
                </a:lnTo>
                <a:lnTo>
                  <a:pt x="66600" y="31142"/>
                </a:lnTo>
                <a:lnTo>
                  <a:pt x="67273" y="31142"/>
                </a:lnTo>
                <a:lnTo>
                  <a:pt x="64762" y="30633"/>
                </a:lnTo>
                <a:close/>
              </a:path>
              <a:path w="92075" h="199390">
                <a:moveTo>
                  <a:pt x="70278" y="32263"/>
                </a:moveTo>
                <a:lnTo>
                  <a:pt x="69945" y="32263"/>
                </a:lnTo>
                <a:lnTo>
                  <a:pt x="69430" y="33019"/>
                </a:lnTo>
                <a:lnTo>
                  <a:pt x="71755" y="33019"/>
                </a:lnTo>
                <a:lnTo>
                  <a:pt x="70278" y="32263"/>
                </a:lnTo>
                <a:close/>
              </a:path>
              <a:path w="92075" h="199390">
                <a:moveTo>
                  <a:pt x="23329" y="29209"/>
                </a:moveTo>
                <a:lnTo>
                  <a:pt x="20066" y="29209"/>
                </a:lnTo>
                <a:lnTo>
                  <a:pt x="22030" y="30633"/>
                </a:lnTo>
                <a:lnTo>
                  <a:pt x="23704" y="31892"/>
                </a:lnTo>
                <a:lnTo>
                  <a:pt x="25005" y="32726"/>
                </a:lnTo>
                <a:lnTo>
                  <a:pt x="24748" y="32433"/>
                </a:lnTo>
                <a:lnTo>
                  <a:pt x="22551" y="30633"/>
                </a:lnTo>
                <a:lnTo>
                  <a:pt x="22248" y="30633"/>
                </a:lnTo>
                <a:lnTo>
                  <a:pt x="23329" y="29209"/>
                </a:lnTo>
                <a:close/>
              </a:path>
              <a:path w="92075" h="199390">
                <a:moveTo>
                  <a:pt x="59842" y="27939"/>
                </a:moveTo>
                <a:lnTo>
                  <a:pt x="60710" y="31142"/>
                </a:lnTo>
                <a:lnTo>
                  <a:pt x="60988" y="31892"/>
                </a:lnTo>
                <a:lnTo>
                  <a:pt x="61676" y="32433"/>
                </a:lnTo>
                <a:lnTo>
                  <a:pt x="62432" y="30633"/>
                </a:lnTo>
                <a:lnTo>
                  <a:pt x="63223" y="30633"/>
                </a:lnTo>
                <a:lnTo>
                  <a:pt x="63797" y="28782"/>
                </a:lnTo>
                <a:lnTo>
                  <a:pt x="64136" y="28782"/>
                </a:lnTo>
                <a:lnTo>
                  <a:pt x="59842" y="27939"/>
                </a:lnTo>
                <a:close/>
              </a:path>
              <a:path w="92075" h="199390">
                <a:moveTo>
                  <a:pt x="17644" y="31142"/>
                </a:moveTo>
                <a:lnTo>
                  <a:pt x="16792" y="31892"/>
                </a:lnTo>
                <a:lnTo>
                  <a:pt x="17216" y="31892"/>
                </a:lnTo>
                <a:lnTo>
                  <a:pt x="17898" y="32263"/>
                </a:lnTo>
                <a:lnTo>
                  <a:pt x="17580" y="32263"/>
                </a:lnTo>
                <a:lnTo>
                  <a:pt x="17644" y="31142"/>
                </a:lnTo>
                <a:close/>
              </a:path>
              <a:path w="92075" h="199390">
                <a:moveTo>
                  <a:pt x="33039" y="30633"/>
                </a:moveTo>
                <a:lnTo>
                  <a:pt x="31716" y="30633"/>
                </a:lnTo>
                <a:lnTo>
                  <a:pt x="31765" y="32263"/>
                </a:lnTo>
                <a:lnTo>
                  <a:pt x="31621" y="32263"/>
                </a:lnTo>
                <a:lnTo>
                  <a:pt x="33039" y="30633"/>
                </a:lnTo>
                <a:close/>
              </a:path>
              <a:path w="92075" h="199390">
                <a:moveTo>
                  <a:pt x="64181" y="30633"/>
                </a:moveTo>
                <a:lnTo>
                  <a:pt x="64008" y="30633"/>
                </a:lnTo>
                <a:lnTo>
                  <a:pt x="64015" y="32263"/>
                </a:lnTo>
                <a:lnTo>
                  <a:pt x="64141" y="31892"/>
                </a:lnTo>
                <a:lnTo>
                  <a:pt x="64181" y="30633"/>
                </a:lnTo>
                <a:close/>
              </a:path>
              <a:path w="92075" h="199390">
                <a:moveTo>
                  <a:pt x="66357" y="26669"/>
                </a:moveTo>
                <a:lnTo>
                  <a:pt x="67373" y="29209"/>
                </a:lnTo>
                <a:lnTo>
                  <a:pt x="66600" y="31142"/>
                </a:lnTo>
                <a:lnTo>
                  <a:pt x="67273" y="31142"/>
                </a:lnTo>
                <a:lnTo>
                  <a:pt x="70971" y="31892"/>
                </a:lnTo>
                <a:lnTo>
                  <a:pt x="69556" y="31892"/>
                </a:lnTo>
                <a:lnTo>
                  <a:pt x="70278" y="32263"/>
                </a:lnTo>
                <a:lnTo>
                  <a:pt x="69945" y="32263"/>
                </a:lnTo>
                <a:lnTo>
                  <a:pt x="70197" y="31892"/>
                </a:lnTo>
                <a:lnTo>
                  <a:pt x="70068" y="31142"/>
                </a:lnTo>
                <a:lnTo>
                  <a:pt x="69430" y="29209"/>
                </a:lnTo>
                <a:lnTo>
                  <a:pt x="68668" y="29209"/>
                </a:lnTo>
                <a:lnTo>
                  <a:pt x="67652" y="27939"/>
                </a:lnTo>
                <a:lnTo>
                  <a:pt x="67449" y="27939"/>
                </a:lnTo>
                <a:lnTo>
                  <a:pt x="66357" y="26669"/>
                </a:lnTo>
                <a:close/>
              </a:path>
              <a:path w="92075" h="199390">
                <a:moveTo>
                  <a:pt x="34721" y="22859"/>
                </a:moveTo>
                <a:lnTo>
                  <a:pt x="33172" y="22859"/>
                </a:lnTo>
                <a:lnTo>
                  <a:pt x="32435" y="26669"/>
                </a:lnTo>
                <a:lnTo>
                  <a:pt x="31068" y="27299"/>
                </a:lnTo>
                <a:lnTo>
                  <a:pt x="32054" y="27939"/>
                </a:lnTo>
                <a:lnTo>
                  <a:pt x="33083" y="27939"/>
                </a:lnTo>
                <a:lnTo>
                  <a:pt x="33177" y="30633"/>
                </a:lnTo>
                <a:lnTo>
                  <a:pt x="33532" y="30633"/>
                </a:lnTo>
                <a:lnTo>
                  <a:pt x="36491" y="31892"/>
                </a:lnTo>
                <a:lnTo>
                  <a:pt x="36451" y="30633"/>
                </a:lnTo>
                <a:lnTo>
                  <a:pt x="36332" y="29209"/>
                </a:lnTo>
                <a:lnTo>
                  <a:pt x="36225" y="27939"/>
                </a:lnTo>
                <a:lnTo>
                  <a:pt x="36118" y="26669"/>
                </a:lnTo>
                <a:lnTo>
                  <a:pt x="34721" y="22859"/>
                </a:lnTo>
                <a:close/>
              </a:path>
              <a:path w="92075" h="199390">
                <a:moveTo>
                  <a:pt x="46276" y="30633"/>
                </a:moveTo>
                <a:lnTo>
                  <a:pt x="45881" y="30633"/>
                </a:lnTo>
                <a:lnTo>
                  <a:pt x="45226" y="31892"/>
                </a:lnTo>
                <a:lnTo>
                  <a:pt x="46150" y="31892"/>
                </a:lnTo>
                <a:lnTo>
                  <a:pt x="46276" y="30633"/>
                </a:lnTo>
                <a:close/>
              </a:path>
              <a:path w="92075" h="199390">
                <a:moveTo>
                  <a:pt x="58086" y="30633"/>
                </a:moveTo>
                <a:lnTo>
                  <a:pt x="57563" y="30633"/>
                </a:lnTo>
                <a:lnTo>
                  <a:pt x="58357" y="31892"/>
                </a:lnTo>
                <a:lnTo>
                  <a:pt x="59106" y="31892"/>
                </a:lnTo>
                <a:lnTo>
                  <a:pt x="58086" y="30633"/>
                </a:lnTo>
                <a:close/>
              </a:path>
              <a:path w="92075" h="199390">
                <a:moveTo>
                  <a:pt x="39776" y="20319"/>
                </a:moveTo>
                <a:lnTo>
                  <a:pt x="37033" y="21589"/>
                </a:lnTo>
                <a:lnTo>
                  <a:pt x="29260" y="22859"/>
                </a:lnTo>
                <a:lnTo>
                  <a:pt x="22542" y="24129"/>
                </a:lnTo>
                <a:lnTo>
                  <a:pt x="17754" y="29209"/>
                </a:lnTo>
                <a:lnTo>
                  <a:pt x="17644" y="31142"/>
                </a:lnTo>
                <a:lnTo>
                  <a:pt x="19837" y="29209"/>
                </a:lnTo>
                <a:lnTo>
                  <a:pt x="22377" y="29209"/>
                </a:lnTo>
                <a:lnTo>
                  <a:pt x="20129" y="27939"/>
                </a:lnTo>
                <a:lnTo>
                  <a:pt x="23355" y="26669"/>
                </a:lnTo>
                <a:lnTo>
                  <a:pt x="27241" y="26669"/>
                </a:lnTo>
                <a:lnTo>
                  <a:pt x="27012" y="25399"/>
                </a:lnTo>
                <a:lnTo>
                  <a:pt x="29914" y="25399"/>
                </a:lnTo>
                <a:lnTo>
                  <a:pt x="28244" y="24129"/>
                </a:lnTo>
                <a:lnTo>
                  <a:pt x="33172" y="22859"/>
                </a:lnTo>
                <a:lnTo>
                  <a:pt x="38260" y="22859"/>
                </a:lnTo>
                <a:lnTo>
                  <a:pt x="39776" y="20319"/>
                </a:lnTo>
                <a:close/>
              </a:path>
              <a:path w="92075" h="199390">
                <a:moveTo>
                  <a:pt x="29730" y="27939"/>
                </a:moveTo>
                <a:lnTo>
                  <a:pt x="29591" y="27939"/>
                </a:lnTo>
                <a:lnTo>
                  <a:pt x="27012" y="29209"/>
                </a:lnTo>
                <a:lnTo>
                  <a:pt x="27140" y="30633"/>
                </a:lnTo>
                <a:lnTo>
                  <a:pt x="28949" y="30633"/>
                </a:lnTo>
                <a:lnTo>
                  <a:pt x="29730" y="27939"/>
                </a:lnTo>
                <a:close/>
              </a:path>
              <a:path w="92075" h="199390">
                <a:moveTo>
                  <a:pt x="25552" y="26669"/>
                </a:moveTo>
                <a:lnTo>
                  <a:pt x="24688" y="26669"/>
                </a:lnTo>
                <a:lnTo>
                  <a:pt x="25120" y="27939"/>
                </a:lnTo>
                <a:lnTo>
                  <a:pt x="25895" y="27939"/>
                </a:lnTo>
                <a:lnTo>
                  <a:pt x="27012" y="29209"/>
                </a:lnTo>
                <a:lnTo>
                  <a:pt x="25552" y="26669"/>
                </a:lnTo>
                <a:close/>
              </a:path>
              <a:path w="92075" h="199390">
                <a:moveTo>
                  <a:pt x="46291" y="27939"/>
                </a:moveTo>
                <a:lnTo>
                  <a:pt x="42760" y="27939"/>
                </a:lnTo>
                <a:lnTo>
                  <a:pt x="45986" y="29209"/>
                </a:lnTo>
                <a:lnTo>
                  <a:pt x="46291" y="27939"/>
                </a:lnTo>
                <a:close/>
              </a:path>
              <a:path w="92075" h="199390">
                <a:moveTo>
                  <a:pt x="58417" y="28782"/>
                </a:moveTo>
                <a:lnTo>
                  <a:pt x="57861" y="29209"/>
                </a:lnTo>
                <a:lnTo>
                  <a:pt x="58254" y="29209"/>
                </a:lnTo>
                <a:lnTo>
                  <a:pt x="58417" y="28782"/>
                </a:lnTo>
                <a:close/>
              </a:path>
              <a:path w="92075" h="199390">
                <a:moveTo>
                  <a:pt x="64984" y="26985"/>
                </a:moveTo>
                <a:lnTo>
                  <a:pt x="64058" y="27939"/>
                </a:lnTo>
                <a:lnTo>
                  <a:pt x="63797" y="28782"/>
                </a:lnTo>
                <a:lnTo>
                  <a:pt x="64136" y="28782"/>
                </a:lnTo>
                <a:lnTo>
                  <a:pt x="66319" y="29209"/>
                </a:lnTo>
                <a:lnTo>
                  <a:pt x="64984" y="26985"/>
                </a:lnTo>
                <a:close/>
              </a:path>
              <a:path w="92075" h="199390">
                <a:moveTo>
                  <a:pt x="61722" y="25399"/>
                </a:moveTo>
                <a:lnTo>
                  <a:pt x="60363" y="25399"/>
                </a:lnTo>
                <a:lnTo>
                  <a:pt x="60185" y="26669"/>
                </a:lnTo>
                <a:lnTo>
                  <a:pt x="59410" y="26669"/>
                </a:lnTo>
                <a:lnTo>
                  <a:pt x="58737" y="27939"/>
                </a:lnTo>
                <a:lnTo>
                  <a:pt x="58417" y="28782"/>
                </a:lnTo>
                <a:lnTo>
                  <a:pt x="60344" y="27299"/>
                </a:lnTo>
                <a:lnTo>
                  <a:pt x="61722" y="25399"/>
                </a:lnTo>
                <a:close/>
              </a:path>
              <a:path w="92075" h="199390">
                <a:moveTo>
                  <a:pt x="27241" y="26669"/>
                </a:moveTo>
                <a:lnTo>
                  <a:pt x="25552" y="26669"/>
                </a:lnTo>
                <a:lnTo>
                  <a:pt x="27470" y="27939"/>
                </a:lnTo>
                <a:lnTo>
                  <a:pt x="27354" y="27299"/>
                </a:lnTo>
                <a:lnTo>
                  <a:pt x="27241" y="26669"/>
                </a:lnTo>
                <a:close/>
              </a:path>
              <a:path w="92075" h="199390">
                <a:moveTo>
                  <a:pt x="30099" y="26669"/>
                </a:moveTo>
                <a:lnTo>
                  <a:pt x="29730" y="27939"/>
                </a:lnTo>
                <a:lnTo>
                  <a:pt x="29591" y="27939"/>
                </a:lnTo>
                <a:lnTo>
                  <a:pt x="31025" y="27299"/>
                </a:lnTo>
                <a:lnTo>
                  <a:pt x="30099" y="26669"/>
                </a:lnTo>
                <a:close/>
              </a:path>
              <a:path w="92075" h="199390">
                <a:moveTo>
                  <a:pt x="60844" y="26985"/>
                </a:moveTo>
                <a:lnTo>
                  <a:pt x="60344" y="27299"/>
                </a:lnTo>
                <a:lnTo>
                  <a:pt x="59880" y="27939"/>
                </a:lnTo>
                <a:lnTo>
                  <a:pt x="60844" y="26985"/>
                </a:lnTo>
                <a:close/>
              </a:path>
              <a:path w="92075" h="199390">
                <a:moveTo>
                  <a:pt x="67754" y="24129"/>
                </a:moveTo>
                <a:lnTo>
                  <a:pt x="61722" y="24129"/>
                </a:lnTo>
                <a:lnTo>
                  <a:pt x="61455" y="25399"/>
                </a:lnTo>
                <a:lnTo>
                  <a:pt x="64033" y="25399"/>
                </a:lnTo>
                <a:lnTo>
                  <a:pt x="64984" y="26985"/>
                </a:lnTo>
                <a:lnTo>
                  <a:pt x="67754" y="24129"/>
                </a:lnTo>
                <a:close/>
              </a:path>
              <a:path w="92075" h="199390">
                <a:moveTo>
                  <a:pt x="29914" y="25399"/>
                </a:moveTo>
                <a:lnTo>
                  <a:pt x="27012" y="25399"/>
                </a:lnTo>
                <a:lnTo>
                  <a:pt x="31584" y="26669"/>
                </a:lnTo>
                <a:lnTo>
                  <a:pt x="29914" y="25399"/>
                </a:lnTo>
                <a:close/>
              </a:path>
              <a:path w="92075" h="199390">
                <a:moveTo>
                  <a:pt x="50109" y="21589"/>
                </a:moveTo>
                <a:lnTo>
                  <a:pt x="43180" y="21589"/>
                </a:lnTo>
                <a:lnTo>
                  <a:pt x="43040" y="22859"/>
                </a:lnTo>
                <a:lnTo>
                  <a:pt x="46291" y="22859"/>
                </a:lnTo>
                <a:lnTo>
                  <a:pt x="45720" y="26669"/>
                </a:lnTo>
                <a:lnTo>
                  <a:pt x="53565" y="26669"/>
                </a:lnTo>
                <a:lnTo>
                  <a:pt x="53863" y="24129"/>
                </a:lnTo>
                <a:lnTo>
                  <a:pt x="53022" y="24129"/>
                </a:lnTo>
                <a:lnTo>
                  <a:pt x="50152" y="22859"/>
                </a:lnTo>
                <a:lnTo>
                  <a:pt x="50109" y="21589"/>
                </a:lnTo>
                <a:close/>
              </a:path>
              <a:path w="92075" h="199390">
                <a:moveTo>
                  <a:pt x="59055" y="25399"/>
                </a:moveTo>
                <a:lnTo>
                  <a:pt x="58102" y="25399"/>
                </a:lnTo>
                <a:lnTo>
                  <a:pt x="58305" y="26669"/>
                </a:lnTo>
                <a:lnTo>
                  <a:pt x="60185" y="26669"/>
                </a:lnTo>
                <a:lnTo>
                  <a:pt x="59055" y="25399"/>
                </a:lnTo>
                <a:close/>
              </a:path>
              <a:path w="92075" h="199390">
                <a:moveTo>
                  <a:pt x="62204" y="22859"/>
                </a:moveTo>
                <a:lnTo>
                  <a:pt x="59728" y="22859"/>
                </a:lnTo>
                <a:lnTo>
                  <a:pt x="59662" y="23740"/>
                </a:lnTo>
                <a:lnTo>
                  <a:pt x="59537" y="25399"/>
                </a:lnTo>
                <a:lnTo>
                  <a:pt x="61722" y="24129"/>
                </a:lnTo>
                <a:lnTo>
                  <a:pt x="71424" y="24129"/>
                </a:lnTo>
                <a:lnTo>
                  <a:pt x="62204" y="22859"/>
                </a:lnTo>
                <a:close/>
              </a:path>
              <a:path w="92075" h="199390">
                <a:moveTo>
                  <a:pt x="38067" y="23740"/>
                </a:moveTo>
                <a:lnTo>
                  <a:pt x="37735" y="23740"/>
                </a:lnTo>
                <a:lnTo>
                  <a:pt x="37503" y="24129"/>
                </a:lnTo>
                <a:lnTo>
                  <a:pt x="38067" y="23740"/>
                </a:lnTo>
                <a:close/>
              </a:path>
              <a:path w="92075" h="199390">
                <a:moveTo>
                  <a:pt x="51371" y="20319"/>
                </a:moveTo>
                <a:lnTo>
                  <a:pt x="53022" y="24129"/>
                </a:lnTo>
                <a:lnTo>
                  <a:pt x="53863" y="24129"/>
                </a:lnTo>
                <a:lnTo>
                  <a:pt x="53909" y="23740"/>
                </a:lnTo>
                <a:lnTo>
                  <a:pt x="54013" y="22859"/>
                </a:lnTo>
                <a:lnTo>
                  <a:pt x="62204" y="22859"/>
                </a:lnTo>
                <a:lnTo>
                  <a:pt x="54013" y="21589"/>
                </a:lnTo>
                <a:lnTo>
                  <a:pt x="51371" y="20319"/>
                </a:lnTo>
                <a:close/>
              </a:path>
              <a:path w="92075" h="199390">
                <a:moveTo>
                  <a:pt x="43277" y="5457"/>
                </a:moveTo>
                <a:lnTo>
                  <a:pt x="42766" y="5732"/>
                </a:lnTo>
                <a:lnTo>
                  <a:pt x="42398" y="6349"/>
                </a:lnTo>
                <a:lnTo>
                  <a:pt x="41579" y="7619"/>
                </a:lnTo>
                <a:lnTo>
                  <a:pt x="41668" y="8889"/>
                </a:lnTo>
                <a:lnTo>
                  <a:pt x="36512" y="12699"/>
                </a:lnTo>
                <a:lnTo>
                  <a:pt x="42710" y="20319"/>
                </a:lnTo>
                <a:lnTo>
                  <a:pt x="39344" y="22859"/>
                </a:lnTo>
                <a:lnTo>
                  <a:pt x="38067" y="23740"/>
                </a:lnTo>
                <a:lnTo>
                  <a:pt x="42172" y="23740"/>
                </a:lnTo>
                <a:lnTo>
                  <a:pt x="42430" y="21589"/>
                </a:lnTo>
                <a:lnTo>
                  <a:pt x="50109" y="21589"/>
                </a:lnTo>
                <a:lnTo>
                  <a:pt x="50067" y="20319"/>
                </a:lnTo>
                <a:lnTo>
                  <a:pt x="43243" y="20319"/>
                </a:lnTo>
                <a:lnTo>
                  <a:pt x="40894" y="17779"/>
                </a:lnTo>
                <a:lnTo>
                  <a:pt x="40894" y="13969"/>
                </a:lnTo>
                <a:lnTo>
                  <a:pt x="42278" y="11429"/>
                </a:lnTo>
                <a:lnTo>
                  <a:pt x="42430" y="11429"/>
                </a:lnTo>
                <a:lnTo>
                  <a:pt x="42760" y="10398"/>
                </a:lnTo>
                <a:lnTo>
                  <a:pt x="42837" y="10159"/>
                </a:lnTo>
                <a:lnTo>
                  <a:pt x="43573" y="8889"/>
                </a:lnTo>
                <a:lnTo>
                  <a:pt x="43980" y="7619"/>
                </a:lnTo>
                <a:lnTo>
                  <a:pt x="43366" y="5732"/>
                </a:lnTo>
                <a:lnTo>
                  <a:pt x="43277" y="5457"/>
                </a:lnTo>
                <a:close/>
              </a:path>
              <a:path w="92075" h="199390">
                <a:moveTo>
                  <a:pt x="50272" y="16802"/>
                </a:moveTo>
                <a:lnTo>
                  <a:pt x="50165" y="17779"/>
                </a:lnTo>
                <a:lnTo>
                  <a:pt x="50067" y="20319"/>
                </a:lnTo>
                <a:lnTo>
                  <a:pt x="51384" y="20319"/>
                </a:lnTo>
                <a:lnTo>
                  <a:pt x="50272" y="16802"/>
                </a:lnTo>
                <a:close/>
              </a:path>
              <a:path w="92075" h="199390">
                <a:moveTo>
                  <a:pt x="50669" y="11099"/>
                </a:moveTo>
                <a:lnTo>
                  <a:pt x="50038" y="11429"/>
                </a:lnTo>
                <a:lnTo>
                  <a:pt x="47993" y="11429"/>
                </a:lnTo>
                <a:lnTo>
                  <a:pt x="49377" y="13969"/>
                </a:lnTo>
                <a:lnTo>
                  <a:pt x="50272" y="16802"/>
                </a:lnTo>
                <a:lnTo>
                  <a:pt x="50863" y="11429"/>
                </a:lnTo>
                <a:lnTo>
                  <a:pt x="50669" y="11099"/>
                </a:lnTo>
                <a:close/>
              </a:path>
              <a:path w="92075" h="199390">
                <a:moveTo>
                  <a:pt x="44030" y="10159"/>
                </a:moveTo>
                <a:lnTo>
                  <a:pt x="42430" y="11429"/>
                </a:lnTo>
                <a:lnTo>
                  <a:pt x="47498" y="11429"/>
                </a:lnTo>
                <a:lnTo>
                  <a:pt x="44030" y="10159"/>
                </a:lnTo>
                <a:close/>
              </a:path>
              <a:path w="92075" h="199390">
                <a:moveTo>
                  <a:pt x="51638" y="1269"/>
                </a:moveTo>
                <a:lnTo>
                  <a:pt x="50126" y="5079"/>
                </a:lnTo>
                <a:lnTo>
                  <a:pt x="50927" y="5079"/>
                </a:lnTo>
                <a:lnTo>
                  <a:pt x="50927" y="7619"/>
                </a:lnTo>
                <a:lnTo>
                  <a:pt x="46291" y="7619"/>
                </a:lnTo>
                <a:lnTo>
                  <a:pt x="46075" y="8889"/>
                </a:lnTo>
                <a:lnTo>
                  <a:pt x="46482" y="10159"/>
                </a:lnTo>
                <a:lnTo>
                  <a:pt x="47840" y="10159"/>
                </a:lnTo>
                <a:lnTo>
                  <a:pt x="47587" y="11099"/>
                </a:lnTo>
                <a:lnTo>
                  <a:pt x="47498" y="11429"/>
                </a:lnTo>
                <a:lnTo>
                  <a:pt x="50038" y="11429"/>
                </a:lnTo>
                <a:lnTo>
                  <a:pt x="50259" y="10398"/>
                </a:lnTo>
                <a:lnTo>
                  <a:pt x="49377" y="8889"/>
                </a:lnTo>
                <a:lnTo>
                  <a:pt x="52463" y="8889"/>
                </a:lnTo>
                <a:lnTo>
                  <a:pt x="52463" y="7619"/>
                </a:lnTo>
                <a:lnTo>
                  <a:pt x="49110" y="7619"/>
                </a:lnTo>
                <a:lnTo>
                  <a:pt x="48653" y="6349"/>
                </a:lnTo>
                <a:lnTo>
                  <a:pt x="52463" y="6349"/>
                </a:lnTo>
                <a:lnTo>
                  <a:pt x="52463" y="2539"/>
                </a:lnTo>
                <a:lnTo>
                  <a:pt x="51638" y="1269"/>
                </a:lnTo>
                <a:close/>
              </a:path>
              <a:path w="92075" h="199390">
                <a:moveTo>
                  <a:pt x="50259" y="10398"/>
                </a:moveTo>
                <a:lnTo>
                  <a:pt x="50109" y="11099"/>
                </a:lnTo>
                <a:lnTo>
                  <a:pt x="50038" y="11429"/>
                </a:lnTo>
                <a:lnTo>
                  <a:pt x="50669" y="11099"/>
                </a:lnTo>
                <a:lnTo>
                  <a:pt x="50259" y="10398"/>
                </a:lnTo>
                <a:close/>
              </a:path>
              <a:path w="92075" h="199390">
                <a:moveTo>
                  <a:pt x="52463" y="8889"/>
                </a:moveTo>
                <a:lnTo>
                  <a:pt x="50584" y="8889"/>
                </a:lnTo>
                <a:lnTo>
                  <a:pt x="50311" y="10159"/>
                </a:lnTo>
                <a:lnTo>
                  <a:pt x="50259" y="10398"/>
                </a:lnTo>
                <a:lnTo>
                  <a:pt x="50669" y="11099"/>
                </a:lnTo>
                <a:lnTo>
                  <a:pt x="52463" y="10159"/>
                </a:lnTo>
                <a:lnTo>
                  <a:pt x="52463" y="8889"/>
                </a:lnTo>
                <a:close/>
              </a:path>
              <a:path w="92075" h="199390">
                <a:moveTo>
                  <a:pt x="39725" y="2539"/>
                </a:moveTo>
                <a:lnTo>
                  <a:pt x="38582" y="2539"/>
                </a:lnTo>
                <a:lnTo>
                  <a:pt x="39065" y="5079"/>
                </a:lnTo>
                <a:lnTo>
                  <a:pt x="37592" y="8889"/>
                </a:lnTo>
                <a:lnTo>
                  <a:pt x="39344" y="10159"/>
                </a:lnTo>
                <a:lnTo>
                  <a:pt x="39116" y="8889"/>
                </a:lnTo>
                <a:lnTo>
                  <a:pt x="41579" y="7619"/>
                </a:lnTo>
                <a:lnTo>
                  <a:pt x="39344" y="7619"/>
                </a:lnTo>
                <a:lnTo>
                  <a:pt x="39344" y="5079"/>
                </a:lnTo>
                <a:lnTo>
                  <a:pt x="43980" y="5079"/>
                </a:lnTo>
                <a:lnTo>
                  <a:pt x="44196" y="3809"/>
                </a:lnTo>
                <a:lnTo>
                  <a:pt x="40525" y="3809"/>
                </a:lnTo>
                <a:lnTo>
                  <a:pt x="39725" y="2539"/>
                </a:lnTo>
                <a:close/>
              </a:path>
              <a:path w="92075" h="199390">
                <a:moveTo>
                  <a:pt x="43154" y="5079"/>
                </a:moveTo>
                <a:lnTo>
                  <a:pt x="41173" y="5079"/>
                </a:lnTo>
                <a:lnTo>
                  <a:pt x="41617" y="6349"/>
                </a:lnTo>
                <a:lnTo>
                  <a:pt x="42766" y="5732"/>
                </a:lnTo>
                <a:lnTo>
                  <a:pt x="43154" y="5079"/>
                </a:lnTo>
                <a:close/>
              </a:path>
              <a:path w="92075" h="199390">
                <a:moveTo>
                  <a:pt x="50336" y="1269"/>
                </a:moveTo>
                <a:lnTo>
                  <a:pt x="47066" y="1269"/>
                </a:lnTo>
                <a:lnTo>
                  <a:pt x="44843" y="5079"/>
                </a:lnTo>
                <a:lnTo>
                  <a:pt x="47929" y="6349"/>
                </a:lnTo>
                <a:lnTo>
                  <a:pt x="50927" y="5079"/>
                </a:lnTo>
                <a:lnTo>
                  <a:pt x="50126" y="5079"/>
                </a:lnTo>
                <a:lnTo>
                  <a:pt x="47840" y="3809"/>
                </a:lnTo>
                <a:lnTo>
                  <a:pt x="48069" y="2539"/>
                </a:lnTo>
                <a:lnTo>
                  <a:pt x="50520" y="2539"/>
                </a:lnTo>
                <a:lnTo>
                  <a:pt x="50336" y="1269"/>
                </a:lnTo>
                <a:close/>
              </a:path>
              <a:path w="92075" h="199390">
                <a:moveTo>
                  <a:pt x="43154" y="5079"/>
                </a:moveTo>
                <a:lnTo>
                  <a:pt x="42766" y="5732"/>
                </a:lnTo>
                <a:lnTo>
                  <a:pt x="43277" y="5457"/>
                </a:lnTo>
                <a:lnTo>
                  <a:pt x="43154" y="5079"/>
                </a:lnTo>
                <a:close/>
              </a:path>
              <a:path w="92075" h="199390">
                <a:moveTo>
                  <a:pt x="43980" y="5079"/>
                </a:moveTo>
                <a:lnTo>
                  <a:pt x="43154" y="5079"/>
                </a:lnTo>
                <a:lnTo>
                  <a:pt x="43277" y="5457"/>
                </a:lnTo>
                <a:lnTo>
                  <a:pt x="43980" y="5079"/>
                </a:lnTo>
                <a:close/>
              </a:path>
              <a:path w="92075" h="199390">
                <a:moveTo>
                  <a:pt x="43789" y="2539"/>
                </a:moveTo>
                <a:lnTo>
                  <a:pt x="41668" y="3809"/>
                </a:lnTo>
                <a:lnTo>
                  <a:pt x="44196" y="3809"/>
                </a:lnTo>
                <a:lnTo>
                  <a:pt x="43789" y="2539"/>
                </a:lnTo>
                <a:close/>
              </a:path>
              <a:path w="92075" h="199390">
                <a:moveTo>
                  <a:pt x="50152" y="0"/>
                </a:moveTo>
                <a:lnTo>
                  <a:pt x="40119" y="0"/>
                </a:lnTo>
                <a:lnTo>
                  <a:pt x="39230" y="2539"/>
                </a:lnTo>
                <a:lnTo>
                  <a:pt x="42430" y="2539"/>
                </a:lnTo>
                <a:lnTo>
                  <a:pt x="42532" y="1269"/>
                </a:lnTo>
                <a:lnTo>
                  <a:pt x="50336" y="1269"/>
                </a:lnTo>
                <a:lnTo>
                  <a:pt x="50152" y="0"/>
                </a:lnTo>
                <a:close/>
              </a:path>
              <a:path w="92075" h="199390">
                <a:moveTo>
                  <a:pt x="47066" y="1269"/>
                </a:moveTo>
                <a:lnTo>
                  <a:pt x="42532" y="1269"/>
                </a:lnTo>
                <a:lnTo>
                  <a:pt x="45707" y="2539"/>
                </a:lnTo>
                <a:lnTo>
                  <a:pt x="47066" y="1269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bg object 167"/>
          <p:cNvSpPr/>
          <p:nvPr/>
        </p:nvSpPr>
        <p:spPr>
          <a:xfrm>
            <a:off x="8865768" y="518286"/>
            <a:ext cx="50800" cy="27305"/>
          </a:xfrm>
          <a:custGeom>
            <a:avLst/>
            <a:gdLst/>
            <a:ahLst/>
            <a:cxnLst/>
            <a:rect l="l" t="t" r="r" b="b"/>
            <a:pathLst>
              <a:path w="50800" h="27304">
                <a:moveTo>
                  <a:pt x="3111" y="17145"/>
                </a:moveTo>
                <a:lnTo>
                  <a:pt x="2882" y="16802"/>
                </a:lnTo>
                <a:lnTo>
                  <a:pt x="1473" y="16802"/>
                </a:lnTo>
                <a:lnTo>
                  <a:pt x="1625" y="17145"/>
                </a:lnTo>
                <a:lnTo>
                  <a:pt x="1981" y="17462"/>
                </a:lnTo>
                <a:lnTo>
                  <a:pt x="1955" y="17145"/>
                </a:lnTo>
                <a:lnTo>
                  <a:pt x="3111" y="17145"/>
                </a:lnTo>
                <a:close/>
              </a:path>
              <a:path w="50800" h="27304">
                <a:moveTo>
                  <a:pt x="4470" y="17145"/>
                </a:moveTo>
                <a:lnTo>
                  <a:pt x="3111" y="17145"/>
                </a:lnTo>
                <a:lnTo>
                  <a:pt x="4013" y="18491"/>
                </a:lnTo>
                <a:lnTo>
                  <a:pt x="4368" y="17462"/>
                </a:lnTo>
                <a:lnTo>
                  <a:pt x="4470" y="17145"/>
                </a:lnTo>
                <a:close/>
              </a:path>
              <a:path w="50800" h="27304">
                <a:moveTo>
                  <a:pt x="5549" y="12598"/>
                </a:moveTo>
                <a:lnTo>
                  <a:pt x="2311" y="12090"/>
                </a:lnTo>
                <a:lnTo>
                  <a:pt x="1854" y="13703"/>
                </a:lnTo>
                <a:lnTo>
                  <a:pt x="685" y="14592"/>
                </a:lnTo>
                <a:lnTo>
                  <a:pt x="0" y="15951"/>
                </a:lnTo>
                <a:lnTo>
                  <a:pt x="1473" y="16802"/>
                </a:lnTo>
                <a:lnTo>
                  <a:pt x="952" y="15595"/>
                </a:lnTo>
                <a:lnTo>
                  <a:pt x="863" y="15392"/>
                </a:lnTo>
                <a:lnTo>
                  <a:pt x="1930" y="15392"/>
                </a:lnTo>
                <a:lnTo>
                  <a:pt x="2882" y="16802"/>
                </a:lnTo>
                <a:lnTo>
                  <a:pt x="4711" y="16802"/>
                </a:lnTo>
                <a:lnTo>
                  <a:pt x="3352" y="15595"/>
                </a:lnTo>
                <a:lnTo>
                  <a:pt x="3657" y="15176"/>
                </a:lnTo>
                <a:lnTo>
                  <a:pt x="5549" y="12598"/>
                </a:lnTo>
                <a:close/>
              </a:path>
              <a:path w="50800" h="27304">
                <a:moveTo>
                  <a:pt x="5613" y="21056"/>
                </a:moveTo>
                <a:lnTo>
                  <a:pt x="5499" y="19977"/>
                </a:lnTo>
                <a:lnTo>
                  <a:pt x="5397" y="19037"/>
                </a:lnTo>
                <a:lnTo>
                  <a:pt x="3175" y="18491"/>
                </a:lnTo>
                <a:lnTo>
                  <a:pt x="1981" y="17462"/>
                </a:lnTo>
                <a:lnTo>
                  <a:pt x="2044" y="18491"/>
                </a:lnTo>
                <a:lnTo>
                  <a:pt x="2133" y="19977"/>
                </a:lnTo>
                <a:lnTo>
                  <a:pt x="3086" y="22123"/>
                </a:lnTo>
                <a:lnTo>
                  <a:pt x="5207" y="22123"/>
                </a:lnTo>
                <a:lnTo>
                  <a:pt x="5613" y="21056"/>
                </a:lnTo>
                <a:close/>
              </a:path>
              <a:path w="50800" h="27304">
                <a:moveTo>
                  <a:pt x="10261" y="21971"/>
                </a:moveTo>
                <a:lnTo>
                  <a:pt x="7137" y="21742"/>
                </a:lnTo>
                <a:lnTo>
                  <a:pt x="6172" y="20586"/>
                </a:lnTo>
                <a:lnTo>
                  <a:pt x="5943" y="21742"/>
                </a:lnTo>
                <a:lnTo>
                  <a:pt x="5892" y="21971"/>
                </a:lnTo>
                <a:lnTo>
                  <a:pt x="10261" y="21971"/>
                </a:lnTo>
                <a:close/>
              </a:path>
              <a:path w="50800" h="27304">
                <a:moveTo>
                  <a:pt x="18681" y="13957"/>
                </a:moveTo>
                <a:lnTo>
                  <a:pt x="16967" y="13639"/>
                </a:lnTo>
                <a:lnTo>
                  <a:pt x="14998" y="14617"/>
                </a:lnTo>
                <a:lnTo>
                  <a:pt x="17653" y="17399"/>
                </a:lnTo>
                <a:lnTo>
                  <a:pt x="18681" y="13957"/>
                </a:lnTo>
                <a:close/>
              </a:path>
              <a:path w="50800" h="27304">
                <a:moveTo>
                  <a:pt x="19278" y="19812"/>
                </a:moveTo>
                <a:lnTo>
                  <a:pt x="19177" y="19227"/>
                </a:lnTo>
                <a:lnTo>
                  <a:pt x="19138" y="19024"/>
                </a:lnTo>
                <a:lnTo>
                  <a:pt x="19024" y="18364"/>
                </a:lnTo>
                <a:lnTo>
                  <a:pt x="16827" y="19227"/>
                </a:lnTo>
                <a:lnTo>
                  <a:pt x="17284" y="19227"/>
                </a:lnTo>
                <a:lnTo>
                  <a:pt x="19278" y="19812"/>
                </a:lnTo>
                <a:close/>
              </a:path>
              <a:path w="50800" h="27304">
                <a:moveTo>
                  <a:pt x="19710" y="18097"/>
                </a:moveTo>
                <a:lnTo>
                  <a:pt x="18707" y="16586"/>
                </a:lnTo>
                <a:lnTo>
                  <a:pt x="18948" y="17907"/>
                </a:lnTo>
                <a:lnTo>
                  <a:pt x="19024" y="18364"/>
                </a:lnTo>
                <a:lnTo>
                  <a:pt x="19710" y="18097"/>
                </a:lnTo>
                <a:close/>
              </a:path>
              <a:path w="50800" h="27304">
                <a:moveTo>
                  <a:pt x="23901" y="25209"/>
                </a:moveTo>
                <a:lnTo>
                  <a:pt x="23571" y="24053"/>
                </a:lnTo>
                <a:lnTo>
                  <a:pt x="23533" y="23901"/>
                </a:lnTo>
                <a:lnTo>
                  <a:pt x="22364" y="23672"/>
                </a:lnTo>
                <a:lnTo>
                  <a:pt x="19164" y="20015"/>
                </a:lnTo>
                <a:lnTo>
                  <a:pt x="15494" y="21450"/>
                </a:lnTo>
                <a:lnTo>
                  <a:pt x="14884" y="21361"/>
                </a:lnTo>
                <a:lnTo>
                  <a:pt x="16192" y="19037"/>
                </a:lnTo>
                <a:lnTo>
                  <a:pt x="15328" y="18872"/>
                </a:lnTo>
                <a:lnTo>
                  <a:pt x="15138" y="18478"/>
                </a:lnTo>
                <a:lnTo>
                  <a:pt x="15024" y="18262"/>
                </a:lnTo>
                <a:lnTo>
                  <a:pt x="14909" y="18021"/>
                </a:lnTo>
                <a:lnTo>
                  <a:pt x="14770" y="17729"/>
                </a:lnTo>
                <a:lnTo>
                  <a:pt x="14668" y="17538"/>
                </a:lnTo>
                <a:lnTo>
                  <a:pt x="15633" y="17538"/>
                </a:lnTo>
                <a:lnTo>
                  <a:pt x="15722" y="18478"/>
                </a:lnTo>
                <a:lnTo>
                  <a:pt x="16967" y="18262"/>
                </a:lnTo>
                <a:lnTo>
                  <a:pt x="17564" y="17729"/>
                </a:lnTo>
                <a:lnTo>
                  <a:pt x="17614" y="17538"/>
                </a:lnTo>
                <a:lnTo>
                  <a:pt x="16256" y="17538"/>
                </a:lnTo>
                <a:lnTo>
                  <a:pt x="14414" y="15938"/>
                </a:lnTo>
                <a:lnTo>
                  <a:pt x="12750" y="18021"/>
                </a:lnTo>
                <a:lnTo>
                  <a:pt x="10020" y="16725"/>
                </a:lnTo>
                <a:lnTo>
                  <a:pt x="10058" y="17919"/>
                </a:lnTo>
                <a:lnTo>
                  <a:pt x="7023" y="18364"/>
                </a:lnTo>
                <a:lnTo>
                  <a:pt x="7721" y="18364"/>
                </a:lnTo>
                <a:lnTo>
                  <a:pt x="7696" y="20015"/>
                </a:lnTo>
                <a:lnTo>
                  <a:pt x="7531" y="20701"/>
                </a:lnTo>
                <a:lnTo>
                  <a:pt x="7429" y="21120"/>
                </a:lnTo>
                <a:lnTo>
                  <a:pt x="8458" y="21361"/>
                </a:lnTo>
                <a:lnTo>
                  <a:pt x="10096" y="19405"/>
                </a:lnTo>
                <a:lnTo>
                  <a:pt x="10121" y="19837"/>
                </a:lnTo>
                <a:lnTo>
                  <a:pt x="10604" y="20053"/>
                </a:lnTo>
                <a:lnTo>
                  <a:pt x="9893" y="20701"/>
                </a:lnTo>
                <a:lnTo>
                  <a:pt x="10795" y="20701"/>
                </a:lnTo>
                <a:lnTo>
                  <a:pt x="10642" y="20078"/>
                </a:lnTo>
                <a:lnTo>
                  <a:pt x="12814" y="21031"/>
                </a:lnTo>
                <a:lnTo>
                  <a:pt x="10795" y="20701"/>
                </a:lnTo>
                <a:lnTo>
                  <a:pt x="11125" y="22288"/>
                </a:lnTo>
                <a:lnTo>
                  <a:pt x="10083" y="22123"/>
                </a:lnTo>
                <a:lnTo>
                  <a:pt x="9982" y="22352"/>
                </a:lnTo>
                <a:lnTo>
                  <a:pt x="9867" y="22999"/>
                </a:lnTo>
                <a:lnTo>
                  <a:pt x="8483" y="23672"/>
                </a:lnTo>
                <a:lnTo>
                  <a:pt x="8724" y="23444"/>
                </a:lnTo>
                <a:lnTo>
                  <a:pt x="9512" y="22682"/>
                </a:lnTo>
                <a:lnTo>
                  <a:pt x="10083" y="22123"/>
                </a:lnTo>
                <a:lnTo>
                  <a:pt x="5854" y="22123"/>
                </a:lnTo>
                <a:lnTo>
                  <a:pt x="5778" y="22504"/>
                </a:lnTo>
                <a:lnTo>
                  <a:pt x="5549" y="22504"/>
                </a:lnTo>
                <a:lnTo>
                  <a:pt x="4597" y="25285"/>
                </a:lnTo>
                <a:lnTo>
                  <a:pt x="5842" y="25285"/>
                </a:lnTo>
                <a:lnTo>
                  <a:pt x="5359" y="26758"/>
                </a:lnTo>
                <a:lnTo>
                  <a:pt x="5321" y="26898"/>
                </a:lnTo>
                <a:lnTo>
                  <a:pt x="5232" y="27178"/>
                </a:lnTo>
                <a:lnTo>
                  <a:pt x="6946" y="26758"/>
                </a:lnTo>
                <a:lnTo>
                  <a:pt x="7620" y="24879"/>
                </a:lnTo>
                <a:lnTo>
                  <a:pt x="7785" y="24447"/>
                </a:lnTo>
                <a:lnTo>
                  <a:pt x="7378" y="24447"/>
                </a:lnTo>
                <a:lnTo>
                  <a:pt x="5727" y="24879"/>
                </a:lnTo>
                <a:lnTo>
                  <a:pt x="5397" y="23672"/>
                </a:lnTo>
                <a:lnTo>
                  <a:pt x="7480" y="23444"/>
                </a:lnTo>
                <a:lnTo>
                  <a:pt x="9702" y="26758"/>
                </a:lnTo>
                <a:lnTo>
                  <a:pt x="9804" y="26898"/>
                </a:lnTo>
                <a:lnTo>
                  <a:pt x="11569" y="24447"/>
                </a:lnTo>
                <a:lnTo>
                  <a:pt x="8534" y="24447"/>
                </a:lnTo>
                <a:lnTo>
                  <a:pt x="9677" y="23672"/>
                </a:lnTo>
                <a:lnTo>
                  <a:pt x="11201" y="22644"/>
                </a:lnTo>
                <a:lnTo>
                  <a:pt x="11430" y="23672"/>
                </a:lnTo>
                <a:lnTo>
                  <a:pt x="11569" y="23672"/>
                </a:lnTo>
                <a:lnTo>
                  <a:pt x="13055" y="21793"/>
                </a:lnTo>
                <a:lnTo>
                  <a:pt x="19977" y="25908"/>
                </a:lnTo>
                <a:lnTo>
                  <a:pt x="16560" y="21793"/>
                </a:lnTo>
                <a:lnTo>
                  <a:pt x="16268" y="21450"/>
                </a:lnTo>
                <a:lnTo>
                  <a:pt x="18376" y="22542"/>
                </a:lnTo>
                <a:lnTo>
                  <a:pt x="21120" y="27190"/>
                </a:lnTo>
                <a:lnTo>
                  <a:pt x="23901" y="25209"/>
                </a:lnTo>
                <a:close/>
              </a:path>
              <a:path w="50800" h="27304">
                <a:moveTo>
                  <a:pt x="24130" y="16129"/>
                </a:moveTo>
                <a:lnTo>
                  <a:pt x="19278" y="15951"/>
                </a:lnTo>
                <a:lnTo>
                  <a:pt x="19608" y="16586"/>
                </a:lnTo>
                <a:lnTo>
                  <a:pt x="20193" y="17907"/>
                </a:lnTo>
                <a:lnTo>
                  <a:pt x="19710" y="18097"/>
                </a:lnTo>
                <a:lnTo>
                  <a:pt x="23469" y="23901"/>
                </a:lnTo>
                <a:lnTo>
                  <a:pt x="23469" y="23672"/>
                </a:lnTo>
                <a:lnTo>
                  <a:pt x="23266" y="22974"/>
                </a:lnTo>
                <a:lnTo>
                  <a:pt x="24079" y="16586"/>
                </a:lnTo>
                <a:lnTo>
                  <a:pt x="24130" y="16129"/>
                </a:lnTo>
                <a:close/>
              </a:path>
              <a:path w="50800" h="27304">
                <a:moveTo>
                  <a:pt x="42176" y="8229"/>
                </a:moveTo>
                <a:lnTo>
                  <a:pt x="41567" y="7861"/>
                </a:lnTo>
                <a:lnTo>
                  <a:pt x="41694" y="8229"/>
                </a:lnTo>
                <a:lnTo>
                  <a:pt x="41935" y="8775"/>
                </a:lnTo>
                <a:lnTo>
                  <a:pt x="42176" y="8229"/>
                </a:lnTo>
                <a:close/>
              </a:path>
              <a:path w="50800" h="27304">
                <a:moveTo>
                  <a:pt x="44881" y="6032"/>
                </a:moveTo>
                <a:lnTo>
                  <a:pt x="43141" y="6032"/>
                </a:lnTo>
                <a:lnTo>
                  <a:pt x="42176" y="8229"/>
                </a:lnTo>
                <a:lnTo>
                  <a:pt x="44742" y="9779"/>
                </a:lnTo>
                <a:lnTo>
                  <a:pt x="44856" y="7861"/>
                </a:lnTo>
                <a:lnTo>
                  <a:pt x="44881" y="6032"/>
                </a:lnTo>
                <a:close/>
              </a:path>
              <a:path w="50800" h="27304">
                <a:moveTo>
                  <a:pt x="49364" y="4381"/>
                </a:moveTo>
                <a:lnTo>
                  <a:pt x="48450" y="0"/>
                </a:lnTo>
                <a:lnTo>
                  <a:pt x="44754" y="3721"/>
                </a:lnTo>
                <a:lnTo>
                  <a:pt x="43967" y="5930"/>
                </a:lnTo>
                <a:lnTo>
                  <a:pt x="45504" y="5930"/>
                </a:lnTo>
                <a:lnTo>
                  <a:pt x="44945" y="8026"/>
                </a:lnTo>
                <a:lnTo>
                  <a:pt x="47053" y="7467"/>
                </a:lnTo>
                <a:lnTo>
                  <a:pt x="47548" y="5778"/>
                </a:lnTo>
                <a:lnTo>
                  <a:pt x="48069" y="4902"/>
                </a:lnTo>
                <a:lnTo>
                  <a:pt x="47053" y="2844"/>
                </a:lnTo>
                <a:lnTo>
                  <a:pt x="48158" y="3022"/>
                </a:lnTo>
                <a:lnTo>
                  <a:pt x="48348" y="4114"/>
                </a:lnTo>
                <a:lnTo>
                  <a:pt x="49364" y="4381"/>
                </a:lnTo>
                <a:close/>
              </a:path>
              <a:path w="50800" h="27304">
                <a:moveTo>
                  <a:pt x="50800" y="21170"/>
                </a:moveTo>
                <a:lnTo>
                  <a:pt x="50139" y="15951"/>
                </a:lnTo>
                <a:lnTo>
                  <a:pt x="48183" y="18884"/>
                </a:lnTo>
                <a:lnTo>
                  <a:pt x="43954" y="21069"/>
                </a:lnTo>
                <a:lnTo>
                  <a:pt x="43954" y="20929"/>
                </a:lnTo>
                <a:lnTo>
                  <a:pt x="44018" y="19494"/>
                </a:lnTo>
                <a:lnTo>
                  <a:pt x="44094" y="19138"/>
                </a:lnTo>
                <a:lnTo>
                  <a:pt x="44157" y="18821"/>
                </a:lnTo>
                <a:lnTo>
                  <a:pt x="44640" y="18376"/>
                </a:lnTo>
                <a:lnTo>
                  <a:pt x="45097" y="18376"/>
                </a:lnTo>
                <a:lnTo>
                  <a:pt x="42545" y="17551"/>
                </a:lnTo>
                <a:lnTo>
                  <a:pt x="42481" y="17157"/>
                </a:lnTo>
                <a:lnTo>
                  <a:pt x="42418" y="16713"/>
                </a:lnTo>
                <a:lnTo>
                  <a:pt x="40068" y="16154"/>
                </a:lnTo>
                <a:lnTo>
                  <a:pt x="40157" y="18046"/>
                </a:lnTo>
                <a:lnTo>
                  <a:pt x="38061" y="17551"/>
                </a:lnTo>
                <a:lnTo>
                  <a:pt x="37871" y="17551"/>
                </a:lnTo>
                <a:lnTo>
                  <a:pt x="37871" y="18376"/>
                </a:lnTo>
                <a:lnTo>
                  <a:pt x="36068" y="18376"/>
                </a:lnTo>
                <a:lnTo>
                  <a:pt x="35915" y="18821"/>
                </a:lnTo>
                <a:lnTo>
                  <a:pt x="36601" y="16713"/>
                </a:lnTo>
                <a:lnTo>
                  <a:pt x="37871" y="18376"/>
                </a:lnTo>
                <a:lnTo>
                  <a:pt x="37871" y="17551"/>
                </a:lnTo>
                <a:lnTo>
                  <a:pt x="37579" y="16713"/>
                </a:lnTo>
                <a:lnTo>
                  <a:pt x="37414" y="16154"/>
                </a:lnTo>
                <a:lnTo>
                  <a:pt x="37338" y="15887"/>
                </a:lnTo>
                <a:lnTo>
                  <a:pt x="37134" y="15735"/>
                </a:lnTo>
                <a:lnTo>
                  <a:pt x="36576" y="15316"/>
                </a:lnTo>
                <a:lnTo>
                  <a:pt x="36169" y="14998"/>
                </a:lnTo>
                <a:lnTo>
                  <a:pt x="35483" y="13639"/>
                </a:lnTo>
                <a:lnTo>
                  <a:pt x="37007" y="13639"/>
                </a:lnTo>
                <a:lnTo>
                  <a:pt x="36652" y="14998"/>
                </a:lnTo>
                <a:lnTo>
                  <a:pt x="36576" y="15316"/>
                </a:lnTo>
                <a:lnTo>
                  <a:pt x="36969" y="15608"/>
                </a:lnTo>
                <a:lnTo>
                  <a:pt x="38569" y="15176"/>
                </a:lnTo>
                <a:lnTo>
                  <a:pt x="40525" y="13639"/>
                </a:lnTo>
                <a:lnTo>
                  <a:pt x="40932" y="13322"/>
                </a:lnTo>
                <a:lnTo>
                  <a:pt x="38011" y="11531"/>
                </a:lnTo>
                <a:lnTo>
                  <a:pt x="41656" y="12865"/>
                </a:lnTo>
                <a:lnTo>
                  <a:pt x="42786" y="11531"/>
                </a:lnTo>
                <a:lnTo>
                  <a:pt x="43053" y="11214"/>
                </a:lnTo>
                <a:lnTo>
                  <a:pt x="41935" y="8775"/>
                </a:lnTo>
                <a:lnTo>
                  <a:pt x="41071" y="10731"/>
                </a:lnTo>
                <a:lnTo>
                  <a:pt x="34074" y="10731"/>
                </a:lnTo>
                <a:lnTo>
                  <a:pt x="34036" y="17551"/>
                </a:lnTo>
                <a:lnTo>
                  <a:pt x="35255" y="18376"/>
                </a:lnTo>
                <a:lnTo>
                  <a:pt x="34175" y="18376"/>
                </a:lnTo>
                <a:lnTo>
                  <a:pt x="38658" y="20929"/>
                </a:lnTo>
                <a:lnTo>
                  <a:pt x="39344" y="21348"/>
                </a:lnTo>
                <a:lnTo>
                  <a:pt x="36614" y="20929"/>
                </a:lnTo>
                <a:lnTo>
                  <a:pt x="35369" y="21996"/>
                </a:lnTo>
                <a:lnTo>
                  <a:pt x="34709" y="23660"/>
                </a:lnTo>
                <a:lnTo>
                  <a:pt x="39814" y="25133"/>
                </a:lnTo>
                <a:lnTo>
                  <a:pt x="40576" y="21348"/>
                </a:lnTo>
                <a:lnTo>
                  <a:pt x="40652" y="20929"/>
                </a:lnTo>
                <a:lnTo>
                  <a:pt x="40716" y="20650"/>
                </a:lnTo>
                <a:lnTo>
                  <a:pt x="40093" y="20650"/>
                </a:lnTo>
                <a:lnTo>
                  <a:pt x="40182" y="20002"/>
                </a:lnTo>
                <a:lnTo>
                  <a:pt x="40297" y="19138"/>
                </a:lnTo>
                <a:lnTo>
                  <a:pt x="40335" y="18821"/>
                </a:lnTo>
                <a:lnTo>
                  <a:pt x="40754" y="18821"/>
                </a:lnTo>
                <a:lnTo>
                  <a:pt x="42011" y="19024"/>
                </a:lnTo>
                <a:lnTo>
                  <a:pt x="42786" y="19138"/>
                </a:lnTo>
                <a:lnTo>
                  <a:pt x="42075" y="19138"/>
                </a:lnTo>
                <a:lnTo>
                  <a:pt x="42570" y="20510"/>
                </a:lnTo>
                <a:lnTo>
                  <a:pt x="40944" y="19494"/>
                </a:lnTo>
                <a:lnTo>
                  <a:pt x="40716" y="20650"/>
                </a:lnTo>
                <a:lnTo>
                  <a:pt x="42722" y="20878"/>
                </a:lnTo>
                <a:lnTo>
                  <a:pt x="42633" y="20650"/>
                </a:lnTo>
                <a:lnTo>
                  <a:pt x="42824" y="20650"/>
                </a:lnTo>
                <a:lnTo>
                  <a:pt x="43281" y="20929"/>
                </a:lnTo>
                <a:lnTo>
                  <a:pt x="43713" y="21196"/>
                </a:lnTo>
                <a:lnTo>
                  <a:pt x="40881" y="25209"/>
                </a:lnTo>
                <a:lnTo>
                  <a:pt x="42037" y="25082"/>
                </a:lnTo>
                <a:lnTo>
                  <a:pt x="43726" y="25488"/>
                </a:lnTo>
                <a:lnTo>
                  <a:pt x="43967" y="24434"/>
                </a:lnTo>
                <a:lnTo>
                  <a:pt x="44678" y="23736"/>
                </a:lnTo>
                <a:lnTo>
                  <a:pt x="50800" y="2117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bg object 168"/>
          <p:cNvSpPr/>
          <p:nvPr/>
        </p:nvSpPr>
        <p:spPr>
          <a:xfrm>
            <a:off x="8594991" y="519251"/>
            <a:ext cx="593725" cy="22225"/>
          </a:xfrm>
          <a:custGeom>
            <a:avLst/>
            <a:gdLst/>
            <a:ahLst/>
            <a:cxnLst/>
            <a:rect l="l" t="t" r="r" b="b"/>
            <a:pathLst>
              <a:path w="593725" h="22225">
                <a:moveTo>
                  <a:pt x="32397" y="21932"/>
                </a:moveTo>
                <a:lnTo>
                  <a:pt x="24269" y="20205"/>
                </a:lnTo>
                <a:lnTo>
                  <a:pt x="16217" y="18427"/>
                </a:lnTo>
                <a:lnTo>
                  <a:pt x="9309" y="15494"/>
                </a:lnTo>
                <a:lnTo>
                  <a:pt x="4622" y="10363"/>
                </a:lnTo>
                <a:lnTo>
                  <a:pt x="10350" y="6565"/>
                </a:lnTo>
                <a:lnTo>
                  <a:pt x="16891" y="3606"/>
                </a:lnTo>
                <a:lnTo>
                  <a:pt x="24676" y="1879"/>
                </a:lnTo>
                <a:lnTo>
                  <a:pt x="26936" y="0"/>
                </a:lnTo>
                <a:lnTo>
                  <a:pt x="21272" y="1663"/>
                </a:lnTo>
                <a:lnTo>
                  <a:pt x="12585" y="3213"/>
                </a:lnTo>
                <a:lnTo>
                  <a:pt x="4724" y="7099"/>
                </a:lnTo>
                <a:lnTo>
                  <a:pt x="0" y="9588"/>
                </a:lnTo>
                <a:lnTo>
                  <a:pt x="4953" y="15811"/>
                </a:lnTo>
                <a:lnTo>
                  <a:pt x="12573" y="19380"/>
                </a:lnTo>
                <a:lnTo>
                  <a:pt x="21996" y="21145"/>
                </a:lnTo>
                <a:lnTo>
                  <a:pt x="32397" y="21932"/>
                </a:lnTo>
                <a:close/>
              </a:path>
              <a:path w="593725" h="22225">
                <a:moveTo>
                  <a:pt x="593242" y="10350"/>
                </a:moveTo>
                <a:lnTo>
                  <a:pt x="588022" y="6654"/>
                </a:lnTo>
                <a:lnTo>
                  <a:pt x="581012" y="3695"/>
                </a:lnTo>
                <a:lnTo>
                  <a:pt x="573760" y="1943"/>
                </a:lnTo>
                <a:lnTo>
                  <a:pt x="567778" y="1866"/>
                </a:lnTo>
                <a:lnTo>
                  <a:pt x="576135" y="3543"/>
                </a:lnTo>
                <a:lnTo>
                  <a:pt x="584149" y="5549"/>
                </a:lnTo>
                <a:lnTo>
                  <a:pt x="588606" y="11125"/>
                </a:lnTo>
                <a:lnTo>
                  <a:pt x="584517" y="15519"/>
                </a:lnTo>
                <a:lnTo>
                  <a:pt x="578650" y="18135"/>
                </a:lnTo>
                <a:lnTo>
                  <a:pt x="571779" y="19761"/>
                </a:lnTo>
                <a:lnTo>
                  <a:pt x="564692" y="21158"/>
                </a:lnTo>
                <a:lnTo>
                  <a:pt x="556818" y="21666"/>
                </a:lnTo>
                <a:lnTo>
                  <a:pt x="566737" y="21983"/>
                </a:lnTo>
                <a:lnTo>
                  <a:pt x="567778" y="21932"/>
                </a:lnTo>
                <a:lnTo>
                  <a:pt x="575208" y="20891"/>
                </a:lnTo>
                <a:lnTo>
                  <a:pt x="583069" y="18567"/>
                </a:lnTo>
                <a:lnTo>
                  <a:pt x="589648" y="15024"/>
                </a:lnTo>
                <a:lnTo>
                  <a:pt x="593242" y="10350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bg object 169"/>
          <p:cNvSpPr/>
          <p:nvPr/>
        </p:nvSpPr>
        <p:spPr>
          <a:xfrm>
            <a:off x="8889238" y="521890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4">
                <a:moveTo>
                  <a:pt x="3530" y="0"/>
                </a:moveTo>
                <a:lnTo>
                  <a:pt x="3225" y="1485"/>
                </a:lnTo>
                <a:lnTo>
                  <a:pt x="0" y="63"/>
                </a:lnTo>
                <a:lnTo>
                  <a:pt x="1219" y="3086"/>
                </a:lnTo>
                <a:lnTo>
                  <a:pt x="2540" y="3390"/>
                </a:lnTo>
                <a:lnTo>
                  <a:pt x="3200" y="1943"/>
                </a:lnTo>
                <a:lnTo>
                  <a:pt x="3530" y="3086"/>
                </a:lnTo>
                <a:lnTo>
                  <a:pt x="3403" y="3987"/>
                </a:lnTo>
                <a:lnTo>
                  <a:pt x="1219" y="3860"/>
                </a:lnTo>
                <a:lnTo>
                  <a:pt x="1219" y="6946"/>
                </a:lnTo>
                <a:lnTo>
                  <a:pt x="4711" y="6286"/>
                </a:lnTo>
                <a:lnTo>
                  <a:pt x="4203" y="1079"/>
                </a:lnTo>
                <a:lnTo>
                  <a:pt x="3530" y="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bg object 170"/>
          <p:cNvSpPr/>
          <p:nvPr/>
        </p:nvSpPr>
        <p:spPr>
          <a:xfrm>
            <a:off x="8731529" y="526528"/>
            <a:ext cx="320675" cy="9525"/>
          </a:xfrm>
          <a:custGeom>
            <a:avLst/>
            <a:gdLst/>
            <a:ahLst/>
            <a:cxnLst/>
            <a:rect l="l" t="t" r="r" b="b"/>
            <a:pathLst>
              <a:path w="320675" h="9525">
                <a:moveTo>
                  <a:pt x="18592" y="2171"/>
                </a:moveTo>
                <a:lnTo>
                  <a:pt x="12344" y="762"/>
                </a:lnTo>
                <a:lnTo>
                  <a:pt x="12941" y="927"/>
                </a:lnTo>
                <a:lnTo>
                  <a:pt x="13246" y="1409"/>
                </a:lnTo>
                <a:lnTo>
                  <a:pt x="13119" y="2298"/>
                </a:lnTo>
                <a:lnTo>
                  <a:pt x="11518" y="2171"/>
                </a:lnTo>
                <a:lnTo>
                  <a:pt x="11493" y="2755"/>
                </a:lnTo>
                <a:lnTo>
                  <a:pt x="11569" y="762"/>
                </a:lnTo>
                <a:lnTo>
                  <a:pt x="8496" y="2171"/>
                </a:lnTo>
                <a:lnTo>
                  <a:pt x="9550" y="2171"/>
                </a:lnTo>
                <a:lnTo>
                  <a:pt x="10833" y="2552"/>
                </a:lnTo>
                <a:lnTo>
                  <a:pt x="10744" y="4051"/>
                </a:lnTo>
                <a:lnTo>
                  <a:pt x="8483" y="3848"/>
                </a:lnTo>
                <a:lnTo>
                  <a:pt x="8547" y="2171"/>
                </a:lnTo>
                <a:lnTo>
                  <a:pt x="8204" y="2298"/>
                </a:lnTo>
                <a:lnTo>
                  <a:pt x="6985" y="2857"/>
                </a:lnTo>
                <a:lnTo>
                  <a:pt x="3302" y="5867"/>
                </a:lnTo>
                <a:lnTo>
                  <a:pt x="0" y="9245"/>
                </a:lnTo>
                <a:lnTo>
                  <a:pt x="4533" y="8051"/>
                </a:lnTo>
                <a:lnTo>
                  <a:pt x="13258" y="4051"/>
                </a:lnTo>
                <a:lnTo>
                  <a:pt x="15862" y="2857"/>
                </a:lnTo>
                <a:lnTo>
                  <a:pt x="17081" y="2298"/>
                </a:lnTo>
                <a:lnTo>
                  <a:pt x="17386" y="2171"/>
                </a:lnTo>
                <a:lnTo>
                  <a:pt x="18592" y="2171"/>
                </a:lnTo>
                <a:close/>
              </a:path>
              <a:path w="320675" h="9525">
                <a:moveTo>
                  <a:pt x="308584" y="0"/>
                </a:moveTo>
                <a:lnTo>
                  <a:pt x="307454" y="0"/>
                </a:lnTo>
                <a:lnTo>
                  <a:pt x="306882" y="355"/>
                </a:lnTo>
                <a:lnTo>
                  <a:pt x="306273" y="774"/>
                </a:lnTo>
                <a:lnTo>
                  <a:pt x="306273" y="2400"/>
                </a:lnTo>
                <a:lnTo>
                  <a:pt x="308584" y="0"/>
                </a:lnTo>
                <a:close/>
              </a:path>
              <a:path w="320675" h="9525">
                <a:moveTo>
                  <a:pt x="320154" y="8483"/>
                </a:moveTo>
                <a:lnTo>
                  <a:pt x="316204" y="7023"/>
                </a:lnTo>
                <a:lnTo>
                  <a:pt x="314617" y="3860"/>
                </a:lnTo>
                <a:lnTo>
                  <a:pt x="313067" y="774"/>
                </a:lnTo>
                <a:lnTo>
                  <a:pt x="312699" y="774"/>
                </a:lnTo>
                <a:lnTo>
                  <a:pt x="309359" y="1536"/>
                </a:lnTo>
                <a:lnTo>
                  <a:pt x="310045" y="1993"/>
                </a:lnTo>
                <a:lnTo>
                  <a:pt x="313753" y="3162"/>
                </a:lnTo>
                <a:lnTo>
                  <a:pt x="311670" y="3860"/>
                </a:lnTo>
                <a:lnTo>
                  <a:pt x="310248" y="2870"/>
                </a:lnTo>
                <a:lnTo>
                  <a:pt x="306565" y="2400"/>
                </a:lnTo>
                <a:lnTo>
                  <a:pt x="310934" y="3860"/>
                </a:lnTo>
                <a:lnTo>
                  <a:pt x="315734" y="9296"/>
                </a:lnTo>
                <a:lnTo>
                  <a:pt x="320154" y="8483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bg object 171"/>
          <p:cNvSpPr/>
          <p:nvPr/>
        </p:nvSpPr>
        <p:spPr>
          <a:xfrm>
            <a:off x="8870378" y="529043"/>
            <a:ext cx="49530" cy="9525"/>
          </a:xfrm>
          <a:custGeom>
            <a:avLst/>
            <a:gdLst/>
            <a:ahLst/>
            <a:cxnLst/>
            <a:rect l="l" t="t" r="r" b="b"/>
            <a:pathLst>
              <a:path w="49529" h="9525">
                <a:moveTo>
                  <a:pt x="3556" y="6845"/>
                </a:moveTo>
                <a:lnTo>
                  <a:pt x="889" y="6845"/>
                </a:lnTo>
                <a:lnTo>
                  <a:pt x="0" y="6845"/>
                </a:lnTo>
                <a:lnTo>
                  <a:pt x="787" y="8280"/>
                </a:lnTo>
                <a:lnTo>
                  <a:pt x="3429" y="7061"/>
                </a:lnTo>
                <a:lnTo>
                  <a:pt x="3556" y="6845"/>
                </a:lnTo>
                <a:close/>
              </a:path>
              <a:path w="49529" h="9525">
                <a:moveTo>
                  <a:pt x="6184" y="2108"/>
                </a:moveTo>
                <a:lnTo>
                  <a:pt x="4648" y="2108"/>
                </a:lnTo>
                <a:lnTo>
                  <a:pt x="5207" y="0"/>
                </a:lnTo>
                <a:lnTo>
                  <a:pt x="3098" y="571"/>
                </a:lnTo>
                <a:lnTo>
                  <a:pt x="1739" y="2527"/>
                </a:lnTo>
                <a:lnTo>
                  <a:pt x="1282" y="3860"/>
                </a:lnTo>
                <a:lnTo>
                  <a:pt x="1193" y="4102"/>
                </a:lnTo>
                <a:lnTo>
                  <a:pt x="2120" y="3860"/>
                </a:lnTo>
                <a:lnTo>
                  <a:pt x="12" y="4419"/>
                </a:lnTo>
                <a:lnTo>
                  <a:pt x="749" y="6464"/>
                </a:lnTo>
                <a:lnTo>
                  <a:pt x="3771" y="6464"/>
                </a:lnTo>
                <a:lnTo>
                  <a:pt x="4051" y="5969"/>
                </a:lnTo>
                <a:lnTo>
                  <a:pt x="4826" y="4610"/>
                </a:lnTo>
                <a:lnTo>
                  <a:pt x="4927" y="4419"/>
                </a:lnTo>
                <a:lnTo>
                  <a:pt x="3098" y="4419"/>
                </a:lnTo>
                <a:lnTo>
                  <a:pt x="3098" y="5969"/>
                </a:lnTo>
                <a:lnTo>
                  <a:pt x="1562" y="5969"/>
                </a:lnTo>
                <a:lnTo>
                  <a:pt x="1841" y="4927"/>
                </a:lnTo>
                <a:lnTo>
                  <a:pt x="3098" y="5969"/>
                </a:lnTo>
                <a:lnTo>
                  <a:pt x="3098" y="4419"/>
                </a:lnTo>
                <a:lnTo>
                  <a:pt x="1968" y="4419"/>
                </a:lnTo>
                <a:lnTo>
                  <a:pt x="2057" y="4102"/>
                </a:lnTo>
                <a:lnTo>
                  <a:pt x="4927" y="4419"/>
                </a:lnTo>
                <a:lnTo>
                  <a:pt x="5232" y="3860"/>
                </a:lnTo>
                <a:lnTo>
                  <a:pt x="6184" y="2108"/>
                </a:lnTo>
                <a:close/>
              </a:path>
              <a:path w="49529" h="9525">
                <a:moveTo>
                  <a:pt x="49301" y="5600"/>
                </a:moveTo>
                <a:lnTo>
                  <a:pt x="43992" y="1333"/>
                </a:lnTo>
                <a:lnTo>
                  <a:pt x="42202" y="3644"/>
                </a:lnTo>
                <a:lnTo>
                  <a:pt x="38912" y="7289"/>
                </a:lnTo>
                <a:lnTo>
                  <a:pt x="40906" y="9042"/>
                </a:lnTo>
                <a:lnTo>
                  <a:pt x="41414" y="4724"/>
                </a:lnTo>
                <a:lnTo>
                  <a:pt x="49301" y="560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bg object 172"/>
          <p:cNvSpPr/>
          <p:nvPr/>
        </p:nvSpPr>
        <p:spPr>
          <a:xfrm>
            <a:off x="8683701" y="537323"/>
            <a:ext cx="417195" cy="17780"/>
          </a:xfrm>
          <a:custGeom>
            <a:avLst/>
            <a:gdLst/>
            <a:ahLst/>
            <a:cxnLst/>
            <a:rect l="l" t="t" r="r" b="b"/>
            <a:pathLst>
              <a:path w="417195" h="17779">
                <a:moveTo>
                  <a:pt x="13881" y="17741"/>
                </a:moveTo>
                <a:lnTo>
                  <a:pt x="10223" y="16256"/>
                </a:lnTo>
                <a:lnTo>
                  <a:pt x="4610" y="16725"/>
                </a:lnTo>
                <a:lnTo>
                  <a:pt x="3086" y="13106"/>
                </a:lnTo>
                <a:lnTo>
                  <a:pt x="2476" y="7975"/>
                </a:lnTo>
                <a:lnTo>
                  <a:pt x="10185" y="3454"/>
                </a:lnTo>
                <a:lnTo>
                  <a:pt x="8483" y="2311"/>
                </a:lnTo>
                <a:lnTo>
                  <a:pt x="3378" y="4406"/>
                </a:lnTo>
                <a:lnTo>
                  <a:pt x="342" y="8572"/>
                </a:lnTo>
                <a:lnTo>
                  <a:pt x="0" y="15430"/>
                </a:lnTo>
                <a:lnTo>
                  <a:pt x="2616" y="16408"/>
                </a:lnTo>
                <a:lnTo>
                  <a:pt x="5448" y="17170"/>
                </a:lnTo>
                <a:lnTo>
                  <a:pt x="8483" y="17741"/>
                </a:lnTo>
                <a:lnTo>
                  <a:pt x="13881" y="17741"/>
                </a:lnTo>
                <a:close/>
              </a:path>
              <a:path w="417195" h="17779">
                <a:moveTo>
                  <a:pt x="75628" y="6184"/>
                </a:moveTo>
                <a:lnTo>
                  <a:pt x="75603" y="0"/>
                </a:lnTo>
                <a:lnTo>
                  <a:pt x="69989" y="63"/>
                </a:lnTo>
                <a:lnTo>
                  <a:pt x="69202" y="9017"/>
                </a:lnTo>
                <a:lnTo>
                  <a:pt x="68656" y="11569"/>
                </a:lnTo>
                <a:lnTo>
                  <a:pt x="71005" y="7747"/>
                </a:lnTo>
                <a:lnTo>
                  <a:pt x="75628" y="6184"/>
                </a:lnTo>
                <a:close/>
              </a:path>
              <a:path w="417195" h="17779">
                <a:moveTo>
                  <a:pt x="347929" y="10807"/>
                </a:moveTo>
                <a:lnTo>
                  <a:pt x="344766" y="7797"/>
                </a:lnTo>
                <a:lnTo>
                  <a:pt x="346379" y="12"/>
                </a:lnTo>
                <a:lnTo>
                  <a:pt x="340220" y="12"/>
                </a:lnTo>
                <a:lnTo>
                  <a:pt x="340283" y="5600"/>
                </a:lnTo>
                <a:lnTo>
                  <a:pt x="345376" y="10261"/>
                </a:lnTo>
                <a:lnTo>
                  <a:pt x="347929" y="10807"/>
                </a:lnTo>
                <a:close/>
              </a:path>
              <a:path w="417195" h="17779">
                <a:moveTo>
                  <a:pt x="417169" y="8585"/>
                </a:moveTo>
                <a:lnTo>
                  <a:pt x="409981" y="1600"/>
                </a:lnTo>
                <a:lnTo>
                  <a:pt x="407327" y="3086"/>
                </a:lnTo>
                <a:lnTo>
                  <a:pt x="410806" y="5270"/>
                </a:lnTo>
                <a:lnTo>
                  <a:pt x="412889" y="8839"/>
                </a:lnTo>
                <a:lnTo>
                  <a:pt x="413499" y="13881"/>
                </a:lnTo>
                <a:lnTo>
                  <a:pt x="411911" y="15379"/>
                </a:lnTo>
                <a:lnTo>
                  <a:pt x="409206" y="15760"/>
                </a:lnTo>
                <a:lnTo>
                  <a:pt x="407327" y="16967"/>
                </a:lnTo>
                <a:lnTo>
                  <a:pt x="403237" y="17475"/>
                </a:lnTo>
                <a:lnTo>
                  <a:pt x="406539" y="17564"/>
                </a:lnTo>
                <a:lnTo>
                  <a:pt x="412546" y="16967"/>
                </a:lnTo>
                <a:lnTo>
                  <a:pt x="416585" y="15430"/>
                </a:lnTo>
                <a:lnTo>
                  <a:pt x="417169" y="8585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bg object 173"/>
          <p:cNvSpPr/>
          <p:nvPr/>
        </p:nvSpPr>
        <p:spPr>
          <a:xfrm>
            <a:off x="8724658" y="545617"/>
            <a:ext cx="334010" cy="8890"/>
          </a:xfrm>
          <a:custGeom>
            <a:avLst/>
            <a:gdLst/>
            <a:ahLst/>
            <a:cxnLst/>
            <a:rect l="l" t="t" r="r" b="b"/>
            <a:pathLst>
              <a:path w="334009" h="8890">
                <a:moveTo>
                  <a:pt x="6870" y="2501"/>
                </a:moveTo>
                <a:lnTo>
                  <a:pt x="3276" y="2540"/>
                </a:lnTo>
                <a:lnTo>
                  <a:pt x="0" y="6921"/>
                </a:lnTo>
                <a:lnTo>
                  <a:pt x="698" y="8674"/>
                </a:lnTo>
                <a:lnTo>
                  <a:pt x="1866" y="5727"/>
                </a:lnTo>
                <a:lnTo>
                  <a:pt x="5461" y="5207"/>
                </a:lnTo>
                <a:lnTo>
                  <a:pt x="6870" y="2501"/>
                </a:lnTo>
                <a:close/>
              </a:path>
              <a:path w="334009" h="8890">
                <a:moveTo>
                  <a:pt x="185077" y="2501"/>
                </a:moveTo>
                <a:lnTo>
                  <a:pt x="176631" y="635"/>
                </a:lnTo>
                <a:lnTo>
                  <a:pt x="166560" y="0"/>
                </a:lnTo>
                <a:lnTo>
                  <a:pt x="156679" y="812"/>
                </a:lnTo>
                <a:lnTo>
                  <a:pt x="148818" y="3276"/>
                </a:lnTo>
                <a:lnTo>
                  <a:pt x="157505" y="1422"/>
                </a:lnTo>
                <a:lnTo>
                  <a:pt x="167284" y="1219"/>
                </a:lnTo>
                <a:lnTo>
                  <a:pt x="176898" y="1866"/>
                </a:lnTo>
                <a:lnTo>
                  <a:pt x="185077" y="2501"/>
                </a:lnTo>
                <a:close/>
              </a:path>
              <a:path w="334009" h="8890">
                <a:moveTo>
                  <a:pt x="333971" y="7912"/>
                </a:moveTo>
                <a:lnTo>
                  <a:pt x="331495" y="6540"/>
                </a:lnTo>
                <a:lnTo>
                  <a:pt x="331330" y="2832"/>
                </a:lnTo>
                <a:lnTo>
                  <a:pt x="327799" y="2514"/>
                </a:lnTo>
                <a:lnTo>
                  <a:pt x="328383" y="5295"/>
                </a:lnTo>
                <a:lnTo>
                  <a:pt x="332917" y="8166"/>
                </a:lnTo>
                <a:lnTo>
                  <a:pt x="333971" y="7912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bg object 174"/>
          <p:cNvSpPr/>
          <p:nvPr/>
        </p:nvSpPr>
        <p:spPr>
          <a:xfrm>
            <a:off x="8605792" y="549381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225" y="17246"/>
                </a:moveTo>
                <a:lnTo>
                  <a:pt x="16363" y="17538"/>
                </a:lnTo>
                <a:lnTo>
                  <a:pt x="8465" y="17538"/>
                </a:lnTo>
                <a:lnTo>
                  <a:pt x="12131" y="18495"/>
                </a:lnTo>
                <a:lnTo>
                  <a:pt x="19384" y="18868"/>
                </a:lnTo>
                <a:lnTo>
                  <a:pt x="26225" y="17246"/>
                </a:lnTo>
                <a:close/>
              </a:path>
              <a:path w="26670" h="19050">
                <a:moveTo>
                  <a:pt x="14579" y="0"/>
                </a:moveTo>
                <a:lnTo>
                  <a:pt x="2438" y="6286"/>
                </a:lnTo>
                <a:lnTo>
                  <a:pt x="0" y="14173"/>
                </a:lnTo>
                <a:lnTo>
                  <a:pt x="5369" y="16730"/>
                </a:lnTo>
                <a:lnTo>
                  <a:pt x="8465" y="17538"/>
                </a:lnTo>
                <a:lnTo>
                  <a:pt x="8218" y="17246"/>
                </a:lnTo>
                <a:lnTo>
                  <a:pt x="4622" y="12623"/>
                </a:lnTo>
                <a:lnTo>
                  <a:pt x="7543" y="6286"/>
                </a:lnTo>
                <a:lnTo>
                  <a:pt x="13589" y="3073"/>
                </a:lnTo>
                <a:lnTo>
                  <a:pt x="20053" y="279"/>
                </a:lnTo>
                <a:lnTo>
                  <a:pt x="14579" y="0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bg object 175"/>
          <p:cNvSpPr/>
          <p:nvPr/>
        </p:nvSpPr>
        <p:spPr>
          <a:xfrm>
            <a:off x="8674442" y="558659"/>
            <a:ext cx="439420" cy="8890"/>
          </a:xfrm>
          <a:custGeom>
            <a:avLst/>
            <a:gdLst/>
            <a:ahLst/>
            <a:cxnLst/>
            <a:rect l="l" t="t" r="r" b="b"/>
            <a:pathLst>
              <a:path w="439420" h="8890">
                <a:moveTo>
                  <a:pt x="787" y="6908"/>
                </a:moveTo>
                <a:lnTo>
                  <a:pt x="0" y="7213"/>
                </a:lnTo>
                <a:lnTo>
                  <a:pt x="495" y="7213"/>
                </a:lnTo>
                <a:lnTo>
                  <a:pt x="787" y="6908"/>
                </a:lnTo>
                <a:close/>
              </a:path>
              <a:path w="439420" h="8890">
                <a:moveTo>
                  <a:pt x="13017" y="342"/>
                </a:moveTo>
                <a:lnTo>
                  <a:pt x="7429" y="342"/>
                </a:lnTo>
                <a:lnTo>
                  <a:pt x="787" y="6908"/>
                </a:lnTo>
                <a:lnTo>
                  <a:pt x="4864" y="5384"/>
                </a:lnTo>
                <a:lnTo>
                  <a:pt x="9474" y="3314"/>
                </a:lnTo>
                <a:lnTo>
                  <a:pt x="13017" y="342"/>
                </a:lnTo>
                <a:close/>
              </a:path>
              <a:path w="439420" h="8890">
                <a:moveTo>
                  <a:pt x="439077" y="8737"/>
                </a:moveTo>
                <a:lnTo>
                  <a:pt x="426707" y="3073"/>
                </a:lnTo>
                <a:lnTo>
                  <a:pt x="425069" y="266"/>
                </a:lnTo>
                <a:lnTo>
                  <a:pt x="423913" y="406"/>
                </a:lnTo>
                <a:lnTo>
                  <a:pt x="422224" y="0"/>
                </a:lnTo>
                <a:lnTo>
                  <a:pt x="421982" y="1041"/>
                </a:lnTo>
                <a:lnTo>
                  <a:pt x="426224" y="3238"/>
                </a:lnTo>
                <a:lnTo>
                  <a:pt x="430364" y="5511"/>
                </a:lnTo>
                <a:lnTo>
                  <a:pt x="434327" y="7988"/>
                </a:lnTo>
                <a:lnTo>
                  <a:pt x="439077" y="8737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bg object 176"/>
          <p:cNvSpPr/>
          <p:nvPr/>
        </p:nvSpPr>
        <p:spPr>
          <a:xfrm>
            <a:off x="8701392" y="559701"/>
            <a:ext cx="381000" cy="17145"/>
          </a:xfrm>
          <a:custGeom>
            <a:avLst/>
            <a:gdLst/>
            <a:ahLst/>
            <a:cxnLst/>
            <a:rect l="l" t="t" r="r" b="b"/>
            <a:pathLst>
              <a:path w="381000" h="17145">
                <a:moveTo>
                  <a:pt x="17919" y="16344"/>
                </a:moveTo>
                <a:lnTo>
                  <a:pt x="17018" y="12344"/>
                </a:lnTo>
                <a:lnTo>
                  <a:pt x="15189" y="15138"/>
                </a:lnTo>
                <a:lnTo>
                  <a:pt x="8826" y="13398"/>
                </a:lnTo>
                <a:lnTo>
                  <a:pt x="4673" y="13881"/>
                </a:lnTo>
                <a:lnTo>
                  <a:pt x="2959" y="9410"/>
                </a:lnTo>
                <a:lnTo>
                  <a:pt x="4813" y="2336"/>
                </a:lnTo>
                <a:lnTo>
                  <a:pt x="4673" y="0"/>
                </a:lnTo>
                <a:lnTo>
                  <a:pt x="0" y="3517"/>
                </a:lnTo>
                <a:lnTo>
                  <a:pt x="749" y="11264"/>
                </a:lnTo>
                <a:lnTo>
                  <a:pt x="3124" y="16967"/>
                </a:lnTo>
                <a:lnTo>
                  <a:pt x="7696" y="15862"/>
                </a:lnTo>
                <a:lnTo>
                  <a:pt x="17919" y="16344"/>
                </a:lnTo>
                <a:close/>
              </a:path>
              <a:path w="381000" h="17145">
                <a:moveTo>
                  <a:pt x="380923" y="2870"/>
                </a:moveTo>
                <a:lnTo>
                  <a:pt x="374980" y="0"/>
                </a:lnTo>
                <a:lnTo>
                  <a:pt x="376834" y="3251"/>
                </a:lnTo>
                <a:lnTo>
                  <a:pt x="377367" y="10718"/>
                </a:lnTo>
                <a:lnTo>
                  <a:pt x="374980" y="13881"/>
                </a:lnTo>
                <a:lnTo>
                  <a:pt x="370636" y="14605"/>
                </a:lnTo>
                <a:lnTo>
                  <a:pt x="364604" y="12979"/>
                </a:lnTo>
                <a:lnTo>
                  <a:pt x="363410" y="13119"/>
                </a:lnTo>
                <a:lnTo>
                  <a:pt x="366255" y="16446"/>
                </a:lnTo>
                <a:lnTo>
                  <a:pt x="372897" y="15963"/>
                </a:lnTo>
                <a:lnTo>
                  <a:pt x="378066" y="16967"/>
                </a:lnTo>
                <a:lnTo>
                  <a:pt x="379120" y="10109"/>
                </a:lnTo>
                <a:lnTo>
                  <a:pt x="380923" y="2870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bg object 177"/>
          <p:cNvSpPr/>
          <p:nvPr/>
        </p:nvSpPr>
        <p:spPr>
          <a:xfrm>
            <a:off x="8686012" y="561238"/>
            <a:ext cx="415290" cy="26034"/>
          </a:xfrm>
          <a:custGeom>
            <a:avLst/>
            <a:gdLst/>
            <a:ahLst/>
            <a:cxnLst/>
            <a:rect l="l" t="t" r="r" b="b"/>
            <a:pathLst>
              <a:path w="415290" h="26034">
                <a:moveTo>
                  <a:pt x="13512" y="16192"/>
                </a:moveTo>
                <a:lnTo>
                  <a:pt x="10033" y="10807"/>
                </a:lnTo>
                <a:lnTo>
                  <a:pt x="9220" y="17462"/>
                </a:lnTo>
                <a:lnTo>
                  <a:pt x="177" y="19977"/>
                </a:lnTo>
                <a:lnTo>
                  <a:pt x="0" y="24688"/>
                </a:lnTo>
                <a:lnTo>
                  <a:pt x="2286" y="19951"/>
                </a:lnTo>
                <a:lnTo>
                  <a:pt x="13512" y="16192"/>
                </a:lnTo>
                <a:close/>
              </a:path>
              <a:path w="415290" h="26034">
                <a:moveTo>
                  <a:pt x="58635" y="0"/>
                </a:moveTo>
                <a:lnTo>
                  <a:pt x="56464" y="444"/>
                </a:lnTo>
                <a:lnTo>
                  <a:pt x="54317" y="4889"/>
                </a:lnTo>
                <a:lnTo>
                  <a:pt x="55549" y="6172"/>
                </a:lnTo>
                <a:lnTo>
                  <a:pt x="56057" y="3594"/>
                </a:lnTo>
                <a:lnTo>
                  <a:pt x="57950" y="2400"/>
                </a:lnTo>
                <a:lnTo>
                  <a:pt x="58635" y="0"/>
                </a:lnTo>
                <a:close/>
              </a:path>
              <a:path w="415290" h="26034">
                <a:moveTo>
                  <a:pt x="79870" y="4203"/>
                </a:moveTo>
                <a:lnTo>
                  <a:pt x="76377" y="1549"/>
                </a:lnTo>
                <a:lnTo>
                  <a:pt x="76238" y="4775"/>
                </a:lnTo>
                <a:lnTo>
                  <a:pt x="73164" y="9105"/>
                </a:lnTo>
                <a:lnTo>
                  <a:pt x="74828" y="11582"/>
                </a:lnTo>
                <a:lnTo>
                  <a:pt x="74561" y="7467"/>
                </a:lnTo>
                <a:lnTo>
                  <a:pt x="79870" y="4203"/>
                </a:lnTo>
                <a:close/>
              </a:path>
              <a:path w="415290" h="26034">
                <a:moveTo>
                  <a:pt x="226199" y="19977"/>
                </a:moveTo>
                <a:lnTo>
                  <a:pt x="223710" y="14147"/>
                </a:lnTo>
                <a:lnTo>
                  <a:pt x="224497" y="11582"/>
                </a:lnTo>
                <a:lnTo>
                  <a:pt x="217170" y="12039"/>
                </a:lnTo>
                <a:lnTo>
                  <a:pt x="212064" y="10896"/>
                </a:lnTo>
                <a:lnTo>
                  <a:pt x="206743" y="12357"/>
                </a:lnTo>
                <a:lnTo>
                  <a:pt x="208508" y="13423"/>
                </a:lnTo>
                <a:lnTo>
                  <a:pt x="207035" y="17716"/>
                </a:lnTo>
                <a:lnTo>
                  <a:pt x="207518" y="20066"/>
                </a:lnTo>
                <a:lnTo>
                  <a:pt x="209359" y="19596"/>
                </a:lnTo>
                <a:lnTo>
                  <a:pt x="213118" y="21031"/>
                </a:lnTo>
                <a:lnTo>
                  <a:pt x="213690" y="19291"/>
                </a:lnTo>
                <a:lnTo>
                  <a:pt x="212394" y="18199"/>
                </a:lnTo>
                <a:lnTo>
                  <a:pt x="211950" y="11430"/>
                </a:lnTo>
                <a:lnTo>
                  <a:pt x="215239" y="12357"/>
                </a:lnTo>
                <a:lnTo>
                  <a:pt x="215239" y="20066"/>
                </a:lnTo>
                <a:lnTo>
                  <a:pt x="219087" y="20066"/>
                </a:lnTo>
                <a:lnTo>
                  <a:pt x="219824" y="17716"/>
                </a:lnTo>
                <a:lnTo>
                  <a:pt x="217436" y="12242"/>
                </a:lnTo>
                <a:lnTo>
                  <a:pt x="220637" y="12357"/>
                </a:lnTo>
                <a:lnTo>
                  <a:pt x="223177" y="13144"/>
                </a:lnTo>
                <a:lnTo>
                  <a:pt x="219202" y="20459"/>
                </a:lnTo>
                <a:lnTo>
                  <a:pt x="222948" y="20066"/>
                </a:lnTo>
                <a:lnTo>
                  <a:pt x="226199" y="19977"/>
                </a:lnTo>
                <a:close/>
              </a:path>
              <a:path w="415290" h="26034">
                <a:moveTo>
                  <a:pt x="357187" y="5397"/>
                </a:moveTo>
                <a:lnTo>
                  <a:pt x="355688" y="3810"/>
                </a:lnTo>
                <a:lnTo>
                  <a:pt x="356108" y="304"/>
                </a:lnTo>
                <a:lnTo>
                  <a:pt x="353326" y="0"/>
                </a:lnTo>
                <a:lnTo>
                  <a:pt x="353910" y="2032"/>
                </a:lnTo>
                <a:lnTo>
                  <a:pt x="356336" y="6197"/>
                </a:lnTo>
                <a:lnTo>
                  <a:pt x="357187" y="5397"/>
                </a:lnTo>
                <a:close/>
              </a:path>
              <a:path w="415290" h="26034">
                <a:moveTo>
                  <a:pt x="407873" y="19392"/>
                </a:moveTo>
                <a:lnTo>
                  <a:pt x="407479" y="18618"/>
                </a:lnTo>
                <a:lnTo>
                  <a:pt x="405790" y="17741"/>
                </a:lnTo>
                <a:lnTo>
                  <a:pt x="404583" y="14566"/>
                </a:lnTo>
                <a:lnTo>
                  <a:pt x="402196" y="12598"/>
                </a:lnTo>
                <a:lnTo>
                  <a:pt x="399618" y="10795"/>
                </a:lnTo>
                <a:lnTo>
                  <a:pt x="401535" y="17741"/>
                </a:lnTo>
                <a:lnTo>
                  <a:pt x="401624" y="18046"/>
                </a:lnTo>
                <a:lnTo>
                  <a:pt x="407873" y="19392"/>
                </a:lnTo>
                <a:close/>
              </a:path>
              <a:path w="415290" h="26034">
                <a:moveTo>
                  <a:pt x="409854" y="20688"/>
                </a:moveTo>
                <a:lnTo>
                  <a:pt x="409244" y="19685"/>
                </a:lnTo>
                <a:lnTo>
                  <a:pt x="407873" y="19392"/>
                </a:lnTo>
                <a:lnTo>
                  <a:pt x="408355" y="20320"/>
                </a:lnTo>
                <a:lnTo>
                  <a:pt x="409854" y="20688"/>
                </a:lnTo>
                <a:close/>
              </a:path>
              <a:path w="415290" h="26034">
                <a:moveTo>
                  <a:pt x="410413" y="20828"/>
                </a:moveTo>
                <a:lnTo>
                  <a:pt x="409854" y="20688"/>
                </a:lnTo>
                <a:lnTo>
                  <a:pt x="410260" y="21374"/>
                </a:lnTo>
                <a:lnTo>
                  <a:pt x="410413" y="20828"/>
                </a:lnTo>
                <a:close/>
              </a:path>
              <a:path w="415290" h="26034">
                <a:moveTo>
                  <a:pt x="411670" y="23698"/>
                </a:moveTo>
                <a:lnTo>
                  <a:pt x="410260" y="21374"/>
                </a:lnTo>
                <a:lnTo>
                  <a:pt x="409727" y="23380"/>
                </a:lnTo>
                <a:lnTo>
                  <a:pt x="411670" y="23698"/>
                </a:lnTo>
                <a:close/>
              </a:path>
              <a:path w="415290" h="26034">
                <a:moveTo>
                  <a:pt x="414705" y="24180"/>
                </a:moveTo>
                <a:lnTo>
                  <a:pt x="411670" y="23698"/>
                </a:lnTo>
                <a:lnTo>
                  <a:pt x="412737" y="25450"/>
                </a:lnTo>
                <a:lnTo>
                  <a:pt x="414705" y="24180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bg object 178"/>
          <p:cNvSpPr/>
          <p:nvPr/>
        </p:nvSpPr>
        <p:spPr>
          <a:xfrm>
            <a:off x="8623515" y="579754"/>
            <a:ext cx="536575" cy="20320"/>
          </a:xfrm>
          <a:custGeom>
            <a:avLst/>
            <a:gdLst/>
            <a:ahLst/>
            <a:cxnLst/>
            <a:rect l="l" t="t" r="r" b="b"/>
            <a:pathLst>
              <a:path w="536575" h="20320">
                <a:moveTo>
                  <a:pt x="16205" y="16979"/>
                </a:moveTo>
                <a:lnTo>
                  <a:pt x="11023" y="16497"/>
                </a:lnTo>
                <a:lnTo>
                  <a:pt x="6819" y="15049"/>
                </a:lnTo>
                <a:lnTo>
                  <a:pt x="3086" y="13119"/>
                </a:lnTo>
                <a:lnTo>
                  <a:pt x="3251" y="8369"/>
                </a:lnTo>
                <a:lnTo>
                  <a:pt x="6794" y="2959"/>
                </a:lnTo>
                <a:lnTo>
                  <a:pt x="6946" y="774"/>
                </a:lnTo>
                <a:lnTo>
                  <a:pt x="2235" y="3517"/>
                </a:lnTo>
                <a:lnTo>
                  <a:pt x="762" y="9499"/>
                </a:lnTo>
                <a:lnTo>
                  <a:pt x="0" y="16205"/>
                </a:lnTo>
                <a:lnTo>
                  <a:pt x="5689" y="16649"/>
                </a:lnTo>
                <a:lnTo>
                  <a:pt x="11328" y="20053"/>
                </a:lnTo>
                <a:lnTo>
                  <a:pt x="16205" y="16979"/>
                </a:lnTo>
                <a:close/>
              </a:path>
              <a:path w="536575" h="20320">
                <a:moveTo>
                  <a:pt x="116166" y="9969"/>
                </a:moveTo>
                <a:lnTo>
                  <a:pt x="114960" y="6172"/>
                </a:lnTo>
                <a:lnTo>
                  <a:pt x="112928" y="8521"/>
                </a:lnTo>
                <a:lnTo>
                  <a:pt x="108699" y="8648"/>
                </a:lnTo>
                <a:lnTo>
                  <a:pt x="104152" y="8483"/>
                </a:lnTo>
                <a:lnTo>
                  <a:pt x="103035" y="5499"/>
                </a:lnTo>
                <a:lnTo>
                  <a:pt x="102095" y="2324"/>
                </a:lnTo>
                <a:lnTo>
                  <a:pt x="100304" y="0"/>
                </a:lnTo>
                <a:lnTo>
                  <a:pt x="98247" y="4152"/>
                </a:lnTo>
                <a:lnTo>
                  <a:pt x="101955" y="7023"/>
                </a:lnTo>
                <a:lnTo>
                  <a:pt x="102616" y="10807"/>
                </a:lnTo>
                <a:lnTo>
                  <a:pt x="108242" y="11277"/>
                </a:lnTo>
                <a:lnTo>
                  <a:pt x="116166" y="9969"/>
                </a:lnTo>
                <a:close/>
              </a:path>
              <a:path w="536575" h="20320">
                <a:moveTo>
                  <a:pt x="439000" y="3187"/>
                </a:moveTo>
                <a:lnTo>
                  <a:pt x="435114" y="0"/>
                </a:lnTo>
                <a:lnTo>
                  <a:pt x="434314" y="3314"/>
                </a:lnTo>
                <a:lnTo>
                  <a:pt x="433184" y="6299"/>
                </a:lnTo>
                <a:lnTo>
                  <a:pt x="431253" y="8483"/>
                </a:lnTo>
                <a:lnTo>
                  <a:pt x="425932" y="9931"/>
                </a:lnTo>
                <a:lnTo>
                  <a:pt x="422211" y="5727"/>
                </a:lnTo>
                <a:lnTo>
                  <a:pt x="420458" y="6172"/>
                </a:lnTo>
                <a:lnTo>
                  <a:pt x="422630" y="9906"/>
                </a:lnTo>
                <a:lnTo>
                  <a:pt x="427037" y="11417"/>
                </a:lnTo>
                <a:lnTo>
                  <a:pt x="433578" y="10807"/>
                </a:lnTo>
                <a:lnTo>
                  <a:pt x="433755" y="6959"/>
                </a:lnTo>
                <a:lnTo>
                  <a:pt x="439000" y="3187"/>
                </a:lnTo>
                <a:close/>
              </a:path>
              <a:path w="536575" h="20320">
                <a:moveTo>
                  <a:pt x="536168" y="16205"/>
                </a:moveTo>
                <a:lnTo>
                  <a:pt x="535711" y="9969"/>
                </a:lnTo>
                <a:lnTo>
                  <a:pt x="533158" y="1739"/>
                </a:lnTo>
                <a:lnTo>
                  <a:pt x="529221" y="1549"/>
                </a:lnTo>
                <a:lnTo>
                  <a:pt x="532345" y="3822"/>
                </a:lnTo>
                <a:lnTo>
                  <a:pt x="531939" y="9639"/>
                </a:lnTo>
                <a:lnTo>
                  <a:pt x="533082" y="13893"/>
                </a:lnTo>
                <a:lnTo>
                  <a:pt x="529107" y="15316"/>
                </a:lnTo>
                <a:lnTo>
                  <a:pt x="524471" y="16078"/>
                </a:lnTo>
                <a:lnTo>
                  <a:pt x="520738" y="17741"/>
                </a:lnTo>
                <a:lnTo>
                  <a:pt x="526846" y="19253"/>
                </a:lnTo>
                <a:lnTo>
                  <a:pt x="530326" y="16852"/>
                </a:lnTo>
                <a:lnTo>
                  <a:pt x="536168" y="16205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bg object 179"/>
          <p:cNvSpPr/>
          <p:nvPr/>
        </p:nvSpPr>
        <p:spPr>
          <a:xfrm>
            <a:off x="8709926" y="583615"/>
            <a:ext cx="364490" cy="15240"/>
          </a:xfrm>
          <a:custGeom>
            <a:avLst/>
            <a:gdLst/>
            <a:ahLst/>
            <a:cxnLst/>
            <a:rect l="l" t="t" r="r" b="b"/>
            <a:pathLst>
              <a:path w="364490" h="15240">
                <a:moveTo>
                  <a:pt x="9918" y="6070"/>
                </a:moveTo>
                <a:lnTo>
                  <a:pt x="8483" y="0"/>
                </a:lnTo>
                <a:lnTo>
                  <a:pt x="6819" y="5537"/>
                </a:lnTo>
                <a:lnTo>
                  <a:pt x="88" y="10109"/>
                </a:lnTo>
                <a:lnTo>
                  <a:pt x="0" y="14655"/>
                </a:lnTo>
                <a:lnTo>
                  <a:pt x="1765" y="9207"/>
                </a:lnTo>
                <a:lnTo>
                  <a:pt x="9918" y="6070"/>
                </a:lnTo>
                <a:close/>
              </a:path>
              <a:path w="364490" h="15240">
                <a:moveTo>
                  <a:pt x="364134" y="13881"/>
                </a:moveTo>
                <a:lnTo>
                  <a:pt x="361670" y="8623"/>
                </a:lnTo>
                <a:lnTo>
                  <a:pt x="358330" y="4254"/>
                </a:lnTo>
                <a:lnTo>
                  <a:pt x="354876" y="0"/>
                </a:lnTo>
                <a:lnTo>
                  <a:pt x="355904" y="6680"/>
                </a:lnTo>
                <a:lnTo>
                  <a:pt x="361162" y="9144"/>
                </a:lnTo>
                <a:lnTo>
                  <a:pt x="364134" y="13881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bg object 180"/>
          <p:cNvSpPr/>
          <p:nvPr/>
        </p:nvSpPr>
        <p:spPr>
          <a:xfrm>
            <a:off x="8870346" y="584003"/>
            <a:ext cx="5080" cy="11430"/>
          </a:xfrm>
          <a:custGeom>
            <a:avLst/>
            <a:gdLst/>
            <a:ahLst/>
            <a:cxnLst/>
            <a:rect l="l" t="t" r="r" b="b"/>
            <a:pathLst>
              <a:path w="5079" h="11429">
                <a:moveTo>
                  <a:pt x="3091" y="6745"/>
                </a:moveTo>
                <a:lnTo>
                  <a:pt x="2998" y="8089"/>
                </a:lnTo>
                <a:lnTo>
                  <a:pt x="2880" y="9804"/>
                </a:lnTo>
                <a:lnTo>
                  <a:pt x="1597" y="11175"/>
                </a:lnTo>
                <a:lnTo>
                  <a:pt x="3464" y="11175"/>
                </a:lnTo>
                <a:lnTo>
                  <a:pt x="4582" y="10058"/>
                </a:lnTo>
                <a:lnTo>
                  <a:pt x="4684" y="8089"/>
                </a:lnTo>
                <a:lnTo>
                  <a:pt x="3091" y="6745"/>
                </a:lnTo>
                <a:close/>
              </a:path>
              <a:path w="5079" h="11429">
                <a:moveTo>
                  <a:pt x="3158" y="5771"/>
                </a:moveTo>
                <a:lnTo>
                  <a:pt x="2532" y="6273"/>
                </a:lnTo>
                <a:lnTo>
                  <a:pt x="3091" y="6745"/>
                </a:lnTo>
                <a:lnTo>
                  <a:pt x="3158" y="5771"/>
                </a:lnTo>
                <a:close/>
              </a:path>
              <a:path w="5079" h="11429">
                <a:moveTo>
                  <a:pt x="3915" y="3585"/>
                </a:moveTo>
                <a:lnTo>
                  <a:pt x="0" y="6273"/>
                </a:lnTo>
                <a:lnTo>
                  <a:pt x="3210" y="5016"/>
                </a:lnTo>
                <a:lnTo>
                  <a:pt x="3921" y="5016"/>
                </a:lnTo>
                <a:lnTo>
                  <a:pt x="3915" y="3585"/>
                </a:lnTo>
                <a:close/>
              </a:path>
              <a:path w="5079" h="11429">
                <a:moveTo>
                  <a:pt x="3921" y="5016"/>
                </a:moveTo>
                <a:lnTo>
                  <a:pt x="3210" y="5016"/>
                </a:lnTo>
                <a:lnTo>
                  <a:pt x="3158" y="5771"/>
                </a:lnTo>
                <a:lnTo>
                  <a:pt x="3922" y="5245"/>
                </a:lnTo>
                <a:lnTo>
                  <a:pt x="3921" y="5016"/>
                </a:lnTo>
                <a:close/>
              </a:path>
              <a:path w="5079" h="11429">
                <a:moveTo>
                  <a:pt x="5014" y="2793"/>
                </a:moveTo>
                <a:lnTo>
                  <a:pt x="3912" y="2793"/>
                </a:lnTo>
                <a:lnTo>
                  <a:pt x="3915" y="3585"/>
                </a:lnTo>
                <a:lnTo>
                  <a:pt x="5014" y="2793"/>
                </a:lnTo>
                <a:close/>
              </a:path>
              <a:path w="5079" h="11429">
                <a:moveTo>
                  <a:pt x="3912" y="2793"/>
                </a:moveTo>
                <a:lnTo>
                  <a:pt x="3911" y="2563"/>
                </a:lnTo>
                <a:lnTo>
                  <a:pt x="3915" y="3585"/>
                </a:lnTo>
                <a:lnTo>
                  <a:pt x="3912" y="2793"/>
                </a:lnTo>
                <a:close/>
              </a:path>
              <a:path w="5079" h="11429">
                <a:moveTo>
                  <a:pt x="937" y="0"/>
                </a:moveTo>
                <a:lnTo>
                  <a:pt x="823" y="1917"/>
                </a:lnTo>
                <a:lnTo>
                  <a:pt x="3911" y="2563"/>
                </a:lnTo>
                <a:lnTo>
                  <a:pt x="3909" y="1917"/>
                </a:lnTo>
                <a:lnTo>
                  <a:pt x="3439" y="1689"/>
                </a:lnTo>
                <a:lnTo>
                  <a:pt x="937" y="0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bg object 181"/>
          <p:cNvSpPr/>
          <p:nvPr/>
        </p:nvSpPr>
        <p:spPr>
          <a:xfrm>
            <a:off x="8861907" y="582841"/>
            <a:ext cx="60325" cy="15240"/>
          </a:xfrm>
          <a:custGeom>
            <a:avLst/>
            <a:gdLst/>
            <a:ahLst/>
            <a:cxnLst/>
            <a:rect l="l" t="t" r="r" b="b"/>
            <a:pathLst>
              <a:path w="60325" h="15240">
                <a:moveTo>
                  <a:pt x="60172" y="0"/>
                </a:moveTo>
                <a:lnTo>
                  <a:pt x="0" y="0"/>
                </a:lnTo>
                <a:lnTo>
                  <a:pt x="0" y="14655"/>
                </a:lnTo>
                <a:lnTo>
                  <a:pt x="60172" y="14655"/>
                </a:lnTo>
                <a:lnTo>
                  <a:pt x="60172" y="14427"/>
                </a:lnTo>
                <a:lnTo>
                  <a:pt x="8521" y="14427"/>
                </a:lnTo>
                <a:lnTo>
                  <a:pt x="3339" y="10960"/>
                </a:lnTo>
                <a:lnTo>
                  <a:pt x="3729" y="10591"/>
                </a:lnTo>
                <a:lnTo>
                  <a:pt x="5174" y="9434"/>
                </a:lnTo>
                <a:lnTo>
                  <a:pt x="11425" y="9434"/>
                </a:lnTo>
                <a:lnTo>
                  <a:pt x="11534" y="7909"/>
                </a:lnTo>
                <a:lnTo>
                  <a:pt x="7202" y="7909"/>
                </a:lnTo>
                <a:lnTo>
                  <a:pt x="8466" y="7420"/>
                </a:lnTo>
                <a:lnTo>
                  <a:pt x="11410" y="5397"/>
                </a:lnTo>
                <a:lnTo>
                  <a:pt x="6172" y="5397"/>
                </a:lnTo>
                <a:lnTo>
                  <a:pt x="5130" y="5156"/>
                </a:lnTo>
                <a:lnTo>
                  <a:pt x="5228" y="4751"/>
                </a:lnTo>
                <a:lnTo>
                  <a:pt x="5341" y="4279"/>
                </a:lnTo>
                <a:lnTo>
                  <a:pt x="5410" y="2311"/>
                </a:lnTo>
                <a:lnTo>
                  <a:pt x="9303" y="2311"/>
                </a:lnTo>
                <a:lnTo>
                  <a:pt x="9369" y="1206"/>
                </a:lnTo>
                <a:lnTo>
                  <a:pt x="60172" y="1206"/>
                </a:lnTo>
                <a:lnTo>
                  <a:pt x="60172" y="0"/>
                </a:lnTo>
                <a:close/>
              </a:path>
              <a:path w="60325" h="15240">
                <a:moveTo>
                  <a:pt x="22221" y="12700"/>
                </a:moveTo>
                <a:lnTo>
                  <a:pt x="9767" y="12700"/>
                </a:lnTo>
                <a:lnTo>
                  <a:pt x="8521" y="14427"/>
                </a:lnTo>
                <a:lnTo>
                  <a:pt x="60172" y="14427"/>
                </a:lnTo>
                <a:lnTo>
                  <a:pt x="60172" y="13703"/>
                </a:lnTo>
                <a:lnTo>
                  <a:pt x="21602" y="13703"/>
                </a:lnTo>
                <a:lnTo>
                  <a:pt x="22221" y="12700"/>
                </a:lnTo>
                <a:close/>
              </a:path>
              <a:path w="60325" h="15240">
                <a:moveTo>
                  <a:pt x="40671" y="12700"/>
                </a:moveTo>
                <a:lnTo>
                  <a:pt x="24993" y="12700"/>
                </a:lnTo>
                <a:lnTo>
                  <a:pt x="21602" y="13703"/>
                </a:lnTo>
                <a:lnTo>
                  <a:pt x="43205" y="13703"/>
                </a:lnTo>
                <a:lnTo>
                  <a:pt x="43597" y="13068"/>
                </a:lnTo>
                <a:lnTo>
                  <a:pt x="42760" y="13068"/>
                </a:lnTo>
                <a:lnTo>
                  <a:pt x="40671" y="12700"/>
                </a:lnTo>
                <a:close/>
              </a:path>
              <a:path w="60325" h="15240">
                <a:moveTo>
                  <a:pt x="51748" y="7909"/>
                </a:moveTo>
                <a:lnTo>
                  <a:pt x="47454" y="7909"/>
                </a:lnTo>
                <a:lnTo>
                  <a:pt x="45813" y="8197"/>
                </a:lnTo>
                <a:lnTo>
                  <a:pt x="46603" y="8197"/>
                </a:lnTo>
                <a:lnTo>
                  <a:pt x="46378" y="8561"/>
                </a:lnTo>
                <a:lnTo>
                  <a:pt x="49580" y="12700"/>
                </a:lnTo>
                <a:lnTo>
                  <a:pt x="46596" y="12700"/>
                </a:lnTo>
                <a:lnTo>
                  <a:pt x="43205" y="13703"/>
                </a:lnTo>
                <a:lnTo>
                  <a:pt x="60172" y="13703"/>
                </a:lnTo>
                <a:lnTo>
                  <a:pt x="60172" y="13068"/>
                </a:lnTo>
                <a:lnTo>
                  <a:pt x="50444" y="13068"/>
                </a:lnTo>
                <a:lnTo>
                  <a:pt x="51914" y="9833"/>
                </a:lnTo>
                <a:lnTo>
                  <a:pt x="52000" y="9643"/>
                </a:lnTo>
                <a:lnTo>
                  <a:pt x="52071" y="8999"/>
                </a:lnTo>
                <a:lnTo>
                  <a:pt x="51941" y="8561"/>
                </a:lnTo>
                <a:lnTo>
                  <a:pt x="51833" y="8197"/>
                </a:lnTo>
                <a:lnTo>
                  <a:pt x="51748" y="7909"/>
                </a:lnTo>
                <a:close/>
              </a:path>
              <a:path w="60325" h="15240">
                <a:moveTo>
                  <a:pt x="42827" y="9833"/>
                </a:moveTo>
                <a:lnTo>
                  <a:pt x="42472" y="10248"/>
                </a:lnTo>
                <a:lnTo>
                  <a:pt x="41018" y="12700"/>
                </a:lnTo>
                <a:lnTo>
                  <a:pt x="40671" y="12700"/>
                </a:lnTo>
                <a:lnTo>
                  <a:pt x="42760" y="13068"/>
                </a:lnTo>
                <a:lnTo>
                  <a:pt x="42827" y="9833"/>
                </a:lnTo>
                <a:close/>
              </a:path>
              <a:path w="60325" h="15240">
                <a:moveTo>
                  <a:pt x="60172" y="1206"/>
                </a:moveTo>
                <a:lnTo>
                  <a:pt x="42614" y="1206"/>
                </a:lnTo>
                <a:lnTo>
                  <a:pt x="43937" y="4751"/>
                </a:lnTo>
                <a:lnTo>
                  <a:pt x="43989" y="7420"/>
                </a:lnTo>
                <a:lnTo>
                  <a:pt x="43860" y="7909"/>
                </a:lnTo>
                <a:lnTo>
                  <a:pt x="42955" y="9434"/>
                </a:lnTo>
                <a:lnTo>
                  <a:pt x="42831" y="9643"/>
                </a:lnTo>
                <a:lnTo>
                  <a:pt x="42760" y="13068"/>
                </a:lnTo>
                <a:lnTo>
                  <a:pt x="43597" y="13068"/>
                </a:lnTo>
                <a:lnTo>
                  <a:pt x="46378" y="8561"/>
                </a:lnTo>
                <a:lnTo>
                  <a:pt x="46096" y="8197"/>
                </a:lnTo>
                <a:lnTo>
                  <a:pt x="46603" y="8197"/>
                </a:lnTo>
                <a:lnTo>
                  <a:pt x="47844" y="6185"/>
                </a:lnTo>
                <a:lnTo>
                  <a:pt x="47633" y="5397"/>
                </a:lnTo>
                <a:lnTo>
                  <a:pt x="47568" y="5156"/>
                </a:lnTo>
                <a:lnTo>
                  <a:pt x="47460" y="4751"/>
                </a:lnTo>
                <a:lnTo>
                  <a:pt x="47333" y="4279"/>
                </a:lnTo>
                <a:lnTo>
                  <a:pt x="47291" y="4123"/>
                </a:lnTo>
                <a:lnTo>
                  <a:pt x="45559" y="3098"/>
                </a:lnTo>
                <a:lnTo>
                  <a:pt x="45458" y="2311"/>
                </a:lnTo>
                <a:lnTo>
                  <a:pt x="45389" y="1409"/>
                </a:lnTo>
                <a:lnTo>
                  <a:pt x="60172" y="1409"/>
                </a:lnTo>
                <a:lnTo>
                  <a:pt x="60172" y="1206"/>
                </a:lnTo>
                <a:close/>
              </a:path>
              <a:path w="60325" h="15240">
                <a:moveTo>
                  <a:pt x="60172" y="2311"/>
                </a:moveTo>
                <a:lnTo>
                  <a:pt x="54775" y="2311"/>
                </a:lnTo>
                <a:lnTo>
                  <a:pt x="52903" y="3962"/>
                </a:lnTo>
                <a:lnTo>
                  <a:pt x="52797" y="4279"/>
                </a:lnTo>
                <a:lnTo>
                  <a:pt x="55346" y="10591"/>
                </a:lnTo>
                <a:lnTo>
                  <a:pt x="52792" y="12700"/>
                </a:lnTo>
                <a:lnTo>
                  <a:pt x="51841" y="12700"/>
                </a:lnTo>
                <a:lnTo>
                  <a:pt x="50444" y="13068"/>
                </a:lnTo>
                <a:lnTo>
                  <a:pt x="60172" y="13068"/>
                </a:lnTo>
                <a:lnTo>
                  <a:pt x="60172" y="2311"/>
                </a:lnTo>
                <a:close/>
              </a:path>
              <a:path w="60325" h="15240">
                <a:moveTo>
                  <a:pt x="11425" y="9434"/>
                </a:moveTo>
                <a:lnTo>
                  <a:pt x="5838" y="9434"/>
                </a:lnTo>
                <a:lnTo>
                  <a:pt x="7683" y="10248"/>
                </a:lnTo>
                <a:lnTo>
                  <a:pt x="5437" y="12700"/>
                </a:lnTo>
                <a:lnTo>
                  <a:pt x="9688" y="12700"/>
                </a:lnTo>
                <a:lnTo>
                  <a:pt x="11315" y="10960"/>
                </a:lnTo>
                <a:lnTo>
                  <a:pt x="11425" y="9434"/>
                </a:lnTo>
                <a:close/>
              </a:path>
              <a:path w="60325" h="15240">
                <a:moveTo>
                  <a:pt x="17547" y="3962"/>
                </a:moveTo>
                <a:lnTo>
                  <a:pt x="13449" y="3962"/>
                </a:lnTo>
                <a:lnTo>
                  <a:pt x="12350" y="4751"/>
                </a:lnTo>
                <a:lnTo>
                  <a:pt x="12357" y="6413"/>
                </a:lnTo>
                <a:lnTo>
                  <a:pt x="11604" y="6937"/>
                </a:lnTo>
                <a:lnTo>
                  <a:pt x="11534" y="7909"/>
                </a:lnTo>
                <a:lnTo>
                  <a:pt x="13343" y="9434"/>
                </a:lnTo>
                <a:lnTo>
                  <a:pt x="13110" y="9434"/>
                </a:lnTo>
                <a:lnTo>
                  <a:pt x="13058" y="10591"/>
                </a:lnTo>
                <a:lnTo>
                  <a:pt x="12942" y="11301"/>
                </a:lnTo>
                <a:lnTo>
                  <a:pt x="11544" y="12700"/>
                </a:lnTo>
                <a:lnTo>
                  <a:pt x="13607" y="12700"/>
                </a:lnTo>
                <a:lnTo>
                  <a:pt x="16147" y="9434"/>
                </a:lnTo>
                <a:lnTo>
                  <a:pt x="16269" y="8561"/>
                </a:lnTo>
                <a:lnTo>
                  <a:pt x="16360" y="7909"/>
                </a:lnTo>
                <a:lnTo>
                  <a:pt x="37625" y="7909"/>
                </a:lnTo>
                <a:lnTo>
                  <a:pt x="13654" y="7420"/>
                </a:lnTo>
                <a:lnTo>
                  <a:pt x="16428" y="7420"/>
                </a:lnTo>
                <a:lnTo>
                  <a:pt x="16496" y="6937"/>
                </a:lnTo>
                <a:lnTo>
                  <a:pt x="16601" y="6185"/>
                </a:lnTo>
                <a:lnTo>
                  <a:pt x="16711" y="5397"/>
                </a:lnTo>
                <a:lnTo>
                  <a:pt x="17361" y="4279"/>
                </a:lnTo>
                <a:lnTo>
                  <a:pt x="17453" y="4123"/>
                </a:lnTo>
                <a:lnTo>
                  <a:pt x="17547" y="3962"/>
                </a:lnTo>
                <a:close/>
              </a:path>
              <a:path w="60325" h="15240">
                <a:moveTo>
                  <a:pt x="19953" y="8561"/>
                </a:moveTo>
                <a:lnTo>
                  <a:pt x="16178" y="9434"/>
                </a:lnTo>
                <a:lnTo>
                  <a:pt x="16503" y="9434"/>
                </a:lnTo>
                <a:lnTo>
                  <a:pt x="15976" y="9643"/>
                </a:lnTo>
                <a:lnTo>
                  <a:pt x="16122" y="9643"/>
                </a:lnTo>
                <a:lnTo>
                  <a:pt x="13949" y="12700"/>
                </a:lnTo>
                <a:lnTo>
                  <a:pt x="12437" y="12700"/>
                </a:lnTo>
                <a:lnTo>
                  <a:pt x="16979" y="11569"/>
                </a:lnTo>
                <a:lnTo>
                  <a:pt x="20838" y="11569"/>
                </a:lnTo>
                <a:lnTo>
                  <a:pt x="21830" y="10591"/>
                </a:lnTo>
                <a:lnTo>
                  <a:pt x="21983" y="10591"/>
                </a:lnTo>
                <a:lnTo>
                  <a:pt x="21225" y="9833"/>
                </a:lnTo>
                <a:lnTo>
                  <a:pt x="20756" y="9434"/>
                </a:lnTo>
                <a:lnTo>
                  <a:pt x="20391" y="8999"/>
                </a:lnTo>
                <a:lnTo>
                  <a:pt x="19953" y="8561"/>
                </a:lnTo>
                <a:close/>
              </a:path>
              <a:path w="60325" h="15240">
                <a:moveTo>
                  <a:pt x="20838" y="11569"/>
                </a:moveTo>
                <a:lnTo>
                  <a:pt x="16979" y="11569"/>
                </a:lnTo>
                <a:lnTo>
                  <a:pt x="16718" y="12700"/>
                </a:lnTo>
                <a:lnTo>
                  <a:pt x="19692" y="12700"/>
                </a:lnTo>
                <a:lnTo>
                  <a:pt x="20838" y="11569"/>
                </a:lnTo>
                <a:close/>
              </a:path>
              <a:path w="60325" h="15240">
                <a:moveTo>
                  <a:pt x="23001" y="11435"/>
                </a:moveTo>
                <a:lnTo>
                  <a:pt x="22221" y="12700"/>
                </a:lnTo>
                <a:lnTo>
                  <a:pt x="23113" y="12700"/>
                </a:lnTo>
                <a:lnTo>
                  <a:pt x="23152" y="11569"/>
                </a:lnTo>
                <a:lnTo>
                  <a:pt x="23001" y="11435"/>
                </a:lnTo>
                <a:close/>
              </a:path>
              <a:path w="60325" h="15240">
                <a:moveTo>
                  <a:pt x="29305" y="7909"/>
                </a:moveTo>
                <a:lnTo>
                  <a:pt x="25177" y="7909"/>
                </a:lnTo>
                <a:lnTo>
                  <a:pt x="25000" y="8197"/>
                </a:lnTo>
                <a:lnTo>
                  <a:pt x="27750" y="12700"/>
                </a:lnTo>
                <a:lnTo>
                  <a:pt x="28611" y="12700"/>
                </a:lnTo>
                <a:lnTo>
                  <a:pt x="30038" y="8999"/>
                </a:lnTo>
                <a:lnTo>
                  <a:pt x="29321" y="8561"/>
                </a:lnTo>
                <a:lnTo>
                  <a:pt x="29305" y="7909"/>
                </a:lnTo>
                <a:close/>
              </a:path>
              <a:path w="60325" h="15240">
                <a:moveTo>
                  <a:pt x="34260" y="7909"/>
                </a:moveTo>
                <a:lnTo>
                  <a:pt x="30459" y="7909"/>
                </a:lnTo>
                <a:lnTo>
                  <a:pt x="30038" y="8999"/>
                </a:lnTo>
                <a:lnTo>
                  <a:pt x="32641" y="10591"/>
                </a:lnTo>
                <a:lnTo>
                  <a:pt x="33208" y="10960"/>
                </a:lnTo>
                <a:lnTo>
                  <a:pt x="31213" y="12700"/>
                </a:lnTo>
                <a:lnTo>
                  <a:pt x="39814" y="12700"/>
                </a:lnTo>
                <a:lnTo>
                  <a:pt x="33996" y="10960"/>
                </a:lnTo>
                <a:lnTo>
                  <a:pt x="34510" y="10960"/>
                </a:lnTo>
                <a:lnTo>
                  <a:pt x="34574" y="8561"/>
                </a:lnTo>
                <a:lnTo>
                  <a:pt x="34414" y="8197"/>
                </a:lnTo>
                <a:lnTo>
                  <a:pt x="34260" y="7909"/>
                </a:lnTo>
                <a:close/>
              </a:path>
              <a:path w="60325" h="15240">
                <a:moveTo>
                  <a:pt x="34609" y="8561"/>
                </a:moveTo>
                <a:lnTo>
                  <a:pt x="34510" y="10960"/>
                </a:lnTo>
                <a:lnTo>
                  <a:pt x="33996" y="10960"/>
                </a:lnTo>
                <a:lnTo>
                  <a:pt x="39814" y="12700"/>
                </a:lnTo>
                <a:lnTo>
                  <a:pt x="41377" y="12700"/>
                </a:lnTo>
                <a:lnTo>
                  <a:pt x="36075" y="11301"/>
                </a:lnTo>
                <a:lnTo>
                  <a:pt x="34609" y="8561"/>
                </a:lnTo>
                <a:close/>
              </a:path>
              <a:path w="60325" h="15240">
                <a:moveTo>
                  <a:pt x="40636" y="2311"/>
                </a:moveTo>
                <a:lnTo>
                  <a:pt x="38582" y="2311"/>
                </a:lnTo>
                <a:lnTo>
                  <a:pt x="34644" y="5953"/>
                </a:lnTo>
                <a:lnTo>
                  <a:pt x="34609" y="8561"/>
                </a:lnTo>
                <a:lnTo>
                  <a:pt x="36075" y="11301"/>
                </a:lnTo>
                <a:lnTo>
                  <a:pt x="41377" y="12700"/>
                </a:lnTo>
                <a:lnTo>
                  <a:pt x="41018" y="12700"/>
                </a:lnTo>
                <a:lnTo>
                  <a:pt x="42719" y="9833"/>
                </a:lnTo>
                <a:lnTo>
                  <a:pt x="42845" y="8999"/>
                </a:lnTo>
                <a:lnTo>
                  <a:pt x="42962" y="3305"/>
                </a:lnTo>
                <a:lnTo>
                  <a:pt x="44060" y="3305"/>
                </a:lnTo>
                <a:lnTo>
                  <a:pt x="39861" y="3098"/>
                </a:lnTo>
                <a:lnTo>
                  <a:pt x="39301" y="3098"/>
                </a:lnTo>
                <a:lnTo>
                  <a:pt x="40636" y="2311"/>
                </a:lnTo>
                <a:close/>
              </a:path>
              <a:path w="60325" h="15240">
                <a:moveTo>
                  <a:pt x="24824" y="7909"/>
                </a:moveTo>
                <a:lnTo>
                  <a:pt x="20836" y="7909"/>
                </a:lnTo>
                <a:lnTo>
                  <a:pt x="20810" y="8197"/>
                </a:lnTo>
                <a:lnTo>
                  <a:pt x="20696" y="9434"/>
                </a:lnTo>
                <a:lnTo>
                  <a:pt x="20826" y="9434"/>
                </a:lnTo>
                <a:lnTo>
                  <a:pt x="21204" y="9833"/>
                </a:lnTo>
                <a:lnTo>
                  <a:pt x="23001" y="11435"/>
                </a:lnTo>
                <a:lnTo>
                  <a:pt x="25000" y="8197"/>
                </a:lnTo>
                <a:lnTo>
                  <a:pt x="24824" y="7909"/>
                </a:lnTo>
                <a:close/>
              </a:path>
              <a:path w="60325" h="15240">
                <a:moveTo>
                  <a:pt x="29307" y="3305"/>
                </a:moveTo>
                <a:lnTo>
                  <a:pt x="30038" y="5953"/>
                </a:lnTo>
                <a:lnTo>
                  <a:pt x="29702" y="5953"/>
                </a:lnTo>
                <a:lnTo>
                  <a:pt x="29324" y="6185"/>
                </a:lnTo>
                <a:lnTo>
                  <a:pt x="29321" y="8561"/>
                </a:lnTo>
                <a:lnTo>
                  <a:pt x="30038" y="8999"/>
                </a:lnTo>
                <a:lnTo>
                  <a:pt x="30348" y="8197"/>
                </a:lnTo>
                <a:lnTo>
                  <a:pt x="30459" y="7909"/>
                </a:lnTo>
                <a:lnTo>
                  <a:pt x="34260" y="7909"/>
                </a:lnTo>
                <a:lnTo>
                  <a:pt x="33740" y="6937"/>
                </a:lnTo>
                <a:lnTo>
                  <a:pt x="33581" y="6937"/>
                </a:lnTo>
                <a:lnTo>
                  <a:pt x="34644" y="5953"/>
                </a:lnTo>
                <a:lnTo>
                  <a:pt x="34666" y="5156"/>
                </a:lnTo>
                <a:lnTo>
                  <a:pt x="33598" y="5156"/>
                </a:lnTo>
                <a:lnTo>
                  <a:pt x="29307" y="3305"/>
                </a:lnTo>
                <a:close/>
              </a:path>
              <a:path w="60325" h="15240">
                <a:moveTo>
                  <a:pt x="46603" y="8197"/>
                </a:moveTo>
                <a:lnTo>
                  <a:pt x="46096" y="8197"/>
                </a:lnTo>
                <a:lnTo>
                  <a:pt x="46378" y="8561"/>
                </a:lnTo>
                <a:lnTo>
                  <a:pt x="46603" y="8197"/>
                </a:lnTo>
                <a:close/>
              </a:path>
              <a:path w="60325" h="15240">
                <a:moveTo>
                  <a:pt x="23862" y="2311"/>
                </a:moveTo>
                <a:lnTo>
                  <a:pt x="18516" y="2311"/>
                </a:lnTo>
                <a:lnTo>
                  <a:pt x="21170" y="4279"/>
                </a:lnTo>
                <a:lnTo>
                  <a:pt x="21112" y="4914"/>
                </a:lnTo>
                <a:lnTo>
                  <a:pt x="20995" y="6185"/>
                </a:lnTo>
                <a:lnTo>
                  <a:pt x="20881" y="7420"/>
                </a:lnTo>
                <a:lnTo>
                  <a:pt x="24526" y="7420"/>
                </a:lnTo>
                <a:lnTo>
                  <a:pt x="25000" y="8197"/>
                </a:lnTo>
                <a:lnTo>
                  <a:pt x="26384" y="5953"/>
                </a:lnTo>
                <a:lnTo>
                  <a:pt x="25935" y="4279"/>
                </a:lnTo>
                <a:lnTo>
                  <a:pt x="23969" y="3098"/>
                </a:lnTo>
                <a:lnTo>
                  <a:pt x="23862" y="2311"/>
                </a:lnTo>
                <a:close/>
              </a:path>
              <a:path w="60325" h="15240">
                <a:moveTo>
                  <a:pt x="11658" y="6185"/>
                </a:moveTo>
                <a:lnTo>
                  <a:pt x="7202" y="7909"/>
                </a:lnTo>
                <a:lnTo>
                  <a:pt x="11534" y="7909"/>
                </a:lnTo>
                <a:lnTo>
                  <a:pt x="10954" y="7420"/>
                </a:lnTo>
                <a:lnTo>
                  <a:pt x="11604" y="6937"/>
                </a:lnTo>
                <a:lnTo>
                  <a:pt x="11658" y="6185"/>
                </a:lnTo>
                <a:close/>
              </a:path>
              <a:path w="60325" h="15240">
                <a:moveTo>
                  <a:pt x="11604" y="6937"/>
                </a:moveTo>
                <a:lnTo>
                  <a:pt x="10954" y="7420"/>
                </a:lnTo>
                <a:lnTo>
                  <a:pt x="11534" y="7909"/>
                </a:lnTo>
                <a:lnTo>
                  <a:pt x="11604" y="6937"/>
                </a:lnTo>
                <a:close/>
              </a:path>
              <a:path w="60325" h="15240">
                <a:moveTo>
                  <a:pt x="20881" y="7420"/>
                </a:moveTo>
                <a:lnTo>
                  <a:pt x="16428" y="7420"/>
                </a:lnTo>
                <a:lnTo>
                  <a:pt x="16360" y="7909"/>
                </a:lnTo>
                <a:lnTo>
                  <a:pt x="20836" y="7909"/>
                </a:lnTo>
                <a:lnTo>
                  <a:pt x="20881" y="7420"/>
                </a:lnTo>
                <a:close/>
              </a:path>
              <a:path w="60325" h="15240">
                <a:moveTo>
                  <a:pt x="50863" y="2311"/>
                </a:moveTo>
                <a:lnTo>
                  <a:pt x="49377" y="2311"/>
                </a:lnTo>
                <a:lnTo>
                  <a:pt x="48633" y="3098"/>
                </a:lnTo>
                <a:lnTo>
                  <a:pt x="48314" y="3305"/>
                </a:lnTo>
                <a:lnTo>
                  <a:pt x="47573" y="3568"/>
                </a:lnTo>
                <a:lnTo>
                  <a:pt x="47143" y="3568"/>
                </a:lnTo>
                <a:lnTo>
                  <a:pt x="47248" y="3962"/>
                </a:lnTo>
                <a:lnTo>
                  <a:pt x="47291" y="4123"/>
                </a:lnTo>
                <a:lnTo>
                  <a:pt x="48628" y="4914"/>
                </a:lnTo>
                <a:lnTo>
                  <a:pt x="47987" y="5953"/>
                </a:lnTo>
                <a:lnTo>
                  <a:pt x="48008" y="6937"/>
                </a:lnTo>
                <a:lnTo>
                  <a:pt x="48114" y="7420"/>
                </a:lnTo>
                <a:lnTo>
                  <a:pt x="47202" y="7420"/>
                </a:lnTo>
                <a:lnTo>
                  <a:pt x="49225" y="6937"/>
                </a:lnTo>
                <a:lnTo>
                  <a:pt x="52184" y="6937"/>
                </a:lnTo>
                <a:lnTo>
                  <a:pt x="52184" y="3098"/>
                </a:lnTo>
                <a:lnTo>
                  <a:pt x="50929" y="3098"/>
                </a:lnTo>
                <a:lnTo>
                  <a:pt x="50863" y="2311"/>
                </a:lnTo>
                <a:close/>
              </a:path>
              <a:path w="60325" h="15240">
                <a:moveTo>
                  <a:pt x="52184" y="6937"/>
                </a:moveTo>
                <a:lnTo>
                  <a:pt x="50939" y="6937"/>
                </a:lnTo>
                <a:lnTo>
                  <a:pt x="52647" y="7420"/>
                </a:lnTo>
                <a:lnTo>
                  <a:pt x="52184" y="7420"/>
                </a:lnTo>
                <a:lnTo>
                  <a:pt x="52184" y="6937"/>
                </a:lnTo>
                <a:close/>
              </a:path>
              <a:path w="60325" h="15240">
                <a:moveTo>
                  <a:pt x="25725" y="3305"/>
                </a:moveTo>
                <a:lnTo>
                  <a:pt x="25849" y="3962"/>
                </a:lnTo>
                <a:lnTo>
                  <a:pt x="25957" y="4279"/>
                </a:lnTo>
                <a:lnTo>
                  <a:pt x="27025" y="4914"/>
                </a:lnTo>
                <a:lnTo>
                  <a:pt x="26727" y="5397"/>
                </a:lnTo>
                <a:lnTo>
                  <a:pt x="26736" y="6413"/>
                </a:lnTo>
                <a:lnTo>
                  <a:pt x="26993" y="6937"/>
                </a:lnTo>
                <a:lnTo>
                  <a:pt x="27768" y="6937"/>
                </a:lnTo>
                <a:lnTo>
                  <a:pt x="29247" y="6185"/>
                </a:lnTo>
                <a:lnTo>
                  <a:pt x="29121" y="4914"/>
                </a:lnTo>
                <a:lnTo>
                  <a:pt x="29019" y="4279"/>
                </a:lnTo>
                <a:lnTo>
                  <a:pt x="28968" y="3962"/>
                </a:lnTo>
                <a:lnTo>
                  <a:pt x="28190" y="3962"/>
                </a:lnTo>
                <a:lnTo>
                  <a:pt x="25725" y="3305"/>
                </a:lnTo>
                <a:close/>
              </a:path>
              <a:path w="60325" h="15240">
                <a:moveTo>
                  <a:pt x="28828" y="3098"/>
                </a:moveTo>
                <a:lnTo>
                  <a:pt x="28904" y="3568"/>
                </a:lnTo>
                <a:lnTo>
                  <a:pt x="28994" y="4123"/>
                </a:lnTo>
                <a:lnTo>
                  <a:pt x="29095" y="4751"/>
                </a:lnTo>
                <a:lnTo>
                  <a:pt x="29199" y="5397"/>
                </a:lnTo>
                <a:lnTo>
                  <a:pt x="29326" y="6185"/>
                </a:lnTo>
                <a:lnTo>
                  <a:pt x="29702" y="5953"/>
                </a:lnTo>
                <a:lnTo>
                  <a:pt x="30038" y="5953"/>
                </a:lnTo>
                <a:lnTo>
                  <a:pt x="29576" y="4279"/>
                </a:lnTo>
                <a:lnTo>
                  <a:pt x="29488" y="3962"/>
                </a:lnTo>
                <a:lnTo>
                  <a:pt x="29379" y="3568"/>
                </a:lnTo>
                <a:lnTo>
                  <a:pt x="29307" y="3305"/>
                </a:lnTo>
                <a:lnTo>
                  <a:pt x="28828" y="3098"/>
                </a:lnTo>
                <a:close/>
              </a:path>
              <a:path w="60325" h="15240">
                <a:moveTo>
                  <a:pt x="47291" y="4123"/>
                </a:moveTo>
                <a:lnTo>
                  <a:pt x="47782" y="5953"/>
                </a:lnTo>
                <a:lnTo>
                  <a:pt x="47844" y="6185"/>
                </a:lnTo>
                <a:lnTo>
                  <a:pt x="48628" y="4914"/>
                </a:lnTo>
                <a:lnTo>
                  <a:pt x="47291" y="4123"/>
                </a:lnTo>
                <a:close/>
              </a:path>
              <a:path w="60325" h="15240">
                <a:moveTo>
                  <a:pt x="25957" y="4279"/>
                </a:moveTo>
                <a:lnTo>
                  <a:pt x="26063" y="4751"/>
                </a:lnTo>
                <a:lnTo>
                  <a:pt x="26172" y="5156"/>
                </a:lnTo>
                <a:lnTo>
                  <a:pt x="26238" y="5397"/>
                </a:lnTo>
                <a:lnTo>
                  <a:pt x="26511" y="5953"/>
                </a:lnTo>
                <a:lnTo>
                  <a:pt x="26727" y="5397"/>
                </a:lnTo>
                <a:lnTo>
                  <a:pt x="27025" y="4914"/>
                </a:lnTo>
                <a:lnTo>
                  <a:pt x="25957" y="4279"/>
                </a:lnTo>
                <a:close/>
              </a:path>
              <a:path w="60325" h="15240">
                <a:moveTo>
                  <a:pt x="38582" y="2311"/>
                </a:moveTo>
                <a:lnTo>
                  <a:pt x="34709" y="3568"/>
                </a:lnTo>
                <a:lnTo>
                  <a:pt x="34644" y="5953"/>
                </a:lnTo>
                <a:lnTo>
                  <a:pt x="38582" y="2311"/>
                </a:lnTo>
                <a:close/>
              </a:path>
              <a:path w="60325" h="15240">
                <a:moveTo>
                  <a:pt x="12347" y="3962"/>
                </a:moveTo>
                <a:lnTo>
                  <a:pt x="6380" y="3962"/>
                </a:lnTo>
                <a:lnTo>
                  <a:pt x="6265" y="4751"/>
                </a:lnTo>
                <a:lnTo>
                  <a:pt x="6172" y="5397"/>
                </a:lnTo>
                <a:lnTo>
                  <a:pt x="11410" y="5397"/>
                </a:lnTo>
                <a:lnTo>
                  <a:pt x="12350" y="4751"/>
                </a:lnTo>
                <a:lnTo>
                  <a:pt x="12347" y="3962"/>
                </a:lnTo>
                <a:close/>
              </a:path>
              <a:path w="60325" h="15240">
                <a:moveTo>
                  <a:pt x="42509" y="1206"/>
                </a:moveTo>
                <a:lnTo>
                  <a:pt x="28727" y="1206"/>
                </a:lnTo>
                <a:lnTo>
                  <a:pt x="33172" y="2311"/>
                </a:lnTo>
                <a:lnTo>
                  <a:pt x="33259" y="3568"/>
                </a:lnTo>
                <a:lnTo>
                  <a:pt x="33369" y="5156"/>
                </a:lnTo>
                <a:lnTo>
                  <a:pt x="34666" y="5156"/>
                </a:lnTo>
                <a:lnTo>
                  <a:pt x="34709" y="3568"/>
                </a:lnTo>
                <a:lnTo>
                  <a:pt x="38582" y="2311"/>
                </a:lnTo>
                <a:lnTo>
                  <a:pt x="40636" y="2311"/>
                </a:lnTo>
                <a:lnTo>
                  <a:pt x="42509" y="1206"/>
                </a:lnTo>
                <a:close/>
              </a:path>
              <a:path w="60325" h="15240">
                <a:moveTo>
                  <a:pt x="9303" y="2311"/>
                </a:moveTo>
                <a:lnTo>
                  <a:pt x="8496" y="2311"/>
                </a:lnTo>
                <a:lnTo>
                  <a:pt x="8381" y="3098"/>
                </a:lnTo>
                <a:lnTo>
                  <a:pt x="8256" y="3962"/>
                </a:lnTo>
                <a:lnTo>
                  <a:pt x="12347" y="3962"/>
                </a:lnTo>
                <a:lnTo>
                  <a:pt x="12350" y="4751"/>
                </a:lnTo>
                <a:lnTo>
                  <a:pt x="13449" y="3962"/>
                </a:lnTo>
                <a:lnTo>
                  <a:pt x="9378" y="3098"/>
                </a:lnTo>
                <a:lnTo>
                  <a:pt x="9303" y="2311"/>
                </a:lnTo>
                <a:close/>
              </a:path>
              <a:path w="60325" h="15240">
                <a:moveTo>
                  <a:pt x="28727" y="1206"/>
                </a:moveTo>
                <a:lnTo>
                  <a:pt x="9447" y="1206"/>
                </a:lnTo>
                <a:lnTo>
                  <a:pt x="11874" y="2857"/>
                </a:lnTo>
                <a:lnTo>
                  <a:pt x="12344" y="3098"/>
                </a:lnTo>
                <a:lnTo>
                  <a:pt x="12347" y="3962"/>
                </a:lnTo>
                <a:lnTo>
                  <a:pt x="17547" y="3962"/>
                </a:lnTo>
                <a:lnTo>
                  <a:pt x="18516" y="2311"/>
                </a:lnTo>
                <a:lnTo>
                  <a:pt x="23862" y="2311"/>
                </a:lnTo>
                <a:lnTo>
                  <a:pt x="23787" y="1409"/>
                </a:lnTo>
                <a:lnTo>
                  <a:pt x="28783" y="1409"/>
                </a:lnTo>
                <a:lnTo>
                  <a:pt x="28727" y="1206"/>
                </a:lnTo>
                <a:close/>
              </a:path>
              <a:path w="60325" h="15240">
                <a:moveTo>
                  <a:pt x="29032" y="2311"/>
                </a:moveTo>
                <a:lnTo>
                  <a:pt x="27774" y="2311"/>
                </a:lnTo>
                <a:lnTo>
                  <a:pt x="27761" y="3962"/>
                </a:lnTo>
                <a:lnTo>
                  <a:pt x="28968" y="3962"/>
                </a:lnTo>
                <a:lnTo>
                  <a:pt x="28862" y="3305"/>
                </a:lnTo>
                <a:lnTo>
                  <a:pt x="28828" y="3098"/>
                </a:lnTo>
                <a:lnTo>
                  <a:pt x="29250" y="3098"/>
                </a:lnTo>
                <a:lnTo>
                  <a:pt x="29032" y="2311"/>
                </a:lnTo>
                <a:close/>
              </a:path>
              <a:path w="60325" h="15240">
                <a:moveTo>
                  <a:pt x="29250" y="3098"/>
                </a:moveTo>
                <a:lnTo>
                  <a:pt x="28828" y="3098"/>
                </a:lnTo>
                <a:lnTo>
                  <a:pt x="29307" y="3305"/>
                </a:lnTo>
                <a:lnTo>
                  <a:pt x="29250" y="3098"/>
                </a:lnTo>
                <a:close/>
              </a:path>
              <a:path w="60325" h="15240">
                <a:moveTo>
                  <a:pt x="52184" y="2857"/>
                </a:moveTo>
                <a:lnTo>
                  <a:pt x="51718" y="2857"/>
                </a:lnTo>
                <a:lnTo>
                  <a:pt x="50833" y="3098"/>
                </a:lnTo>
                <a:lnTo>
                  <a:pt x="52184" y="3098"/>
                </a:lnTo>
                <a:lnTo>
                  <a:pt x="52184" y="2857"/>
                </a:lnTo>
                <a:close/>
              </a:path>
              <a:path w="60325" h="15240">
                <a:moveTo>
                  <a:pt x="28783" y="1409"/>
                </a:moveTo>
                <a:lnTo>
                  <a:pt x="23787" y="1409"/>
                </a:lnTo>
                <a:lnTo>
                  <a:pt x="26933" y="2857"/>
                </a:lnTo>
                <a:lnTo>
                  <a:pt x="26318" y="2857"/>
                </a:lnTo>
                <a:lnTo>
                  <a:pt x="27774" y="2311"/>
                </a:lnTo>
                <a:lnTo>
                  <a:pt x="29032" y="2311"/>
                </a:lnTo>
                <a:lnTo>
                  <a:pt x="28783" y="1409"/>
                </a:lnTo>
                <a:close/>
              </a:path>
              <a:path w="60325" h="15240">
                <a:moveTo>
                  <a:pt x="50787" y="1409"/>
                </a:moveTo>
                <a:lnTo>
                  <a:pt x="45389" y="1409"/>
                </a:lnTo>
                <a:lnTo>
                  <a:pt x="48535" y="2857"/>
                </a:lnTo>
                <a:lnTo>
                  <a:pt x="47921" y="2857"/>
                </a:lnTo>
                <a:lnTo>
                  <a:pt x="49377" y="2311"/>
                </a:lnTo>
                <a:lnTo>
                  <a:pt x="50863" y="2311"/>
                </a:lnTo>
                <a:lnTo>
                  <a:pt x="50787" y="1409"/>
                </a:lnTo>
                <a:close/>
              </a:path>
              <a:path w="60325" h="15240">
                <a:moveTo>
                  <a:pt x="60172" y="1409"/>
                </a:moveTo>
                <a:lnTo>
                  <a:pt x="50787" y="1409"/>
                </a:lnTo>
                <a:lnTo>
                  <a:pt x="53933" y="2857"/>
                </a:lnTo>
                <a:lnTo>
                  <a:pt x="53318" y="2857"/>
                </a:lnTo>
                <a:lnTo>
                  <a:pt x="54775" y="2311"/>
                </a:lnTo>
                <a:lnTo>
                  <a:pt x="60172" y="2311"/>
                </a:lnTo>
                <a:lnTo>
                  <a:pt x="60172" y="1409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bg object 182"/>
          <p:cNvSpPr/>
          <p:nvPr/>
        </p:nvSpPr>
        <p:spPr>
          <a:xfrm>
            <a:off x="8865196" y="583996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4394" y="9093"/>
                </a:moveTo>
                <a:lnTo>
                  <a:pt x="2108" y="8102"/>
                </a:lnTo>
                <a:lnTo>
                  <a:pt x="0" y="9779"/>
                </a:lnTo>
                <a:lnTo>
                  <a:pt x="2336" y="11341"/>
                </a:lnTo>
                <a:lnTo>
                  <a:pt x="4394" y="9093"/>
                </a:lnTo>
                <a:close/>
              </a:path>
              <a:path w="176529" h="17779">
                <a:moveTo>
                  <a:pt x="6743" y="11188"/>
                </a:moveTo>
                <a:lnTo>
                  <a:pt x="4648" y="11341"/>
                </a:lnTo>
                <a:lnTo>
                  <a:pt x="6489" y="11531"/>
                </a:lnTo>
                <a:lnTo>
                  <a:pt x="6629" y="11341"/>
                </a:lnTo>
                <a:lnTo>
                  <a:pt x="6743" y="11188"/>
                </a:lnTo>
                <a:close/>
              </a:path>
              <a:path w="176529" h="17779">
                <a:moveTo>
                  <a:pt x="13690" y="10414"/>
                </a:moveTo>
                <a:lnTo>
                  <a:pt x="10960" y="11087"/>
                </a:lnTo>
                <a:lnTo>
                  <a:pt x="12192" y="9359"/>
                </a:lnTo>
                <a:lnTo>
                  <a:pt x="11239" y="10414"/>
                </a:lnTo>
                <a:lnTo>
                  <a:pt x="10617" y="11176"/>
                </a:lnTo>
                <a:lnTo>
                  <a:pt x="10896" y="11188"/>
                </a:lnTo>
                <a:lnTo>
                  <a:pt x="12331" y="11188"/>
                </a:lnTo>
                <a:lnTo>
                  <a:pt x="13449" y="11455"/>
                </a:lnTo>
                <a:lnTo>
                  <a:pt x="13690" y="10414"/>
                </a:lnTo>
                <a:close/>
              </a:path>
              <a:path w="176529" h="17779">
                <a:moveTo>
                  <a:pt x="17881" y="3124"/>
                </a:moveTo>
                <a:lnTo>
                  <a:pt x="15989" y="1727"/>
                </a:lnTo>
                <a:lnTo>
                  <a:pt x="15989" y="7391"/>
                </a:lnTo>
                <a:lnTo>
                  <a:pt x="13703" y="7391"/>
                </a:lnTo>
                <a:lnTo>
                  <a:pt x="13398" y="5651"/>
                </a:lnTo>
                <a:lnTo>
                  <a:pt x="13360" y="5473"/>
                </a:lnTo>
                <a:lnTo>
                  <a:pt x="15087" y="5651"/>
                </a:lnTo>
                <a:lnTo>
                  <a:pt x="14452" y="3467"/>
                </a:lnTo>
                <a:lnTo>
                  <a:pt x="15773" y="4229"/>
                </a:lnTo>
                <a:lnTo>
                  <a:pt x="15633" y="4229"/>
                </a:lnTo>
                <a:lnTo>
                  <a:pt x="15976" y="5067"/>
                </a:lnTo>
                <a:lnTo>
                  <a:pt x="15989" y="7391"/>
                </a:lnTo>
                <a:lnTo>
                  <a:pt x="15989" y="1727"/>
                </a:lnTo>
                <a:lnTo>
                  <a:pt x="15227" y="1155"/>
                </a:lnTo>
                <a:lnTo>
                  <a:pt x="13423" y="4229"/>
                </a:lnTo>
                <a:lnTo>
                  <a:pt x="13296" y="5067"/>
                </a:lnTo>
                <a:lnTo>
                  <a:pt x="13246" y="5461"/>
                </a:lnTo>
                <a:lnTo>
                  <a:pt x="13208" y="5651"/>
                </a:lnTo>
                <a:lnTo>
                  <a:pt x="12776" y="8242"/>
                </a:lnTo>
                <a:lnTo>
                  <a:pt x="12725" y="8483"/>
                </a:lnTo>
                <a:lnTo>
                  <a:pt x="13309" y="8242"/>
                </a:lnTo>
                <a:lnTo>
                  <a:pt x="13106" y="8242"/>
                </a:lnTo>
                <a:lnTo>
                  <a:pt x="16649" y="7391"/>
                </a:lnTo>
                <a:lnTo>
                  <a:pt x="17487" y="8242"/>
                </a:lnTo>
                <a:lnTo>
                  <a:pt x="17475" y="7391"/>
                </a:lnTo>
                <a:lnTo>
                  <a:pt x="17640" y="5651"/>
                </a:lnTo>
                <a:lnTo>
                  <a:pt x="17691" y="5067"/>
                </a:lnTo>
                <a:lnTo>
                  <a:pt x="17767" y="4229"/>
                </a:lnTo>
                <a:lnTo>
                  <a:pt x="17843" y="3467"/>
                </a:lnTo>
                <a:lnTo>
                  <a:pt x="17881" y="3124"/>
                </a:lnTo>
                <a:close/>
              </a:path>
              <a:path w="176529" h="17779">
                <a:moveTo>
                  <a:pt x="21932" y="6680"/>
                </a:moveTo>
                <a:lnTo>
                  <a:pt x="21488" y="6680"/>
                </a:lnTo>
                <a:lnTo>
                  <a:pt x="21704" y="7048"/>
                </a:lnTo>
                <a:lnTo>
                  <a:pt x="21932" y="6680"/>
                </a:lnTo>
                <a:close/>
              </a:path>
              <a:path w="176529" h="17779">
                <a:moveTo>
                  <a:pt x="23736" y="3771"/>
                </a:moveTo>
                <a:lnTo>
                  <a:pt x="22631" y="3124"/>
                </a:lnTo>
                <a:lnTo>
                  <a:pt x="22809" y="3771"/>
                </a:lnTo>
                <a:lnTo>
                  <a:pt x="22936" y="4241"/>
                </a:lnTo>
                <a:lnTo>
                  <a:pt x="23164" y="4699"/>
                </a:lnTo>
                <a:lnTo>
                  <a:pt x="23647" y="3911"/>
                </a:lnTo>
                <a:lnTo>
                  <a:pt x="23736" y="3771"/>
                </a:lnTo>
                <a:close/>
              </a:path>
              <a:path w="176529" h="17779">
                <a:moveTo>
                  <a:pt x="24282" y="11277"/>
                </a:moveTo>
                <a:lnTo>
                  <a:pt x="21704" y="7048"/>
                </a:lnTo>
                <a:lnTo>
                  <a:pt x="19710" y="10287"/>
                </a:lnTo>
                <a:lnTo>
                  <a:pt x="18669" y="9359"/>
                </a:lnTo>
                <a:lnTo>
                  <a:pt x="17551" y="10414"/>
                </a:lnTo>
                <a:lnTo>
                  <a:pt x="16776" y="11188"/>
                </a:lnTo>
                <a:lnTo>
                  <a:pt x="19151" y="11188"/>
                </a:lnTo>
                <a:lnTo>
                  <a:pt x="18313" y="12560"/>
                </a:lnTo>
                <a:lnTo>
                  <a:pt x="22631" y="11277"/>
                </a:lnTo>
                <a:lnTo>
                  <a:pt x="24282" y="11277"/>
                </a:lnTo>
                <a:close/>
              </a:path>
              <a:path w="176529" h="17779">
                <a:moveTo>
                  <a:pt x="24485" y="1155"/>
                </a:moveTo>
                <a:lnTo>
                  <a:pt x="23368" y="1587"/>
                </a:lnTo>
                <a:lnTo>
                  <a:pt x="20497" y="254"/>
                </a:lnTo>
                <a:lnTo>
                  <a:pt x="20561" y="1155"/>
                </a:lnTo>
                <a:lnTo>
                  <a:pt x="20662" y="1955"/>
                </a:lnTo>
                <a:lnTo>
                  <a:pt x="22631" y="3124"/>
                </a:lnTo>
                <a:lnTo>
                  <a:pt x="22377" y="2159"/>
                </a:lnTo>
                <a:lnTo>
                  <a:pt x="24472" y="2692"/>
                </a:lnTo>
                <a:lnTo>
                  <a:pt x="24472" y="2159"/>
                </a:lnTo>
                <a:lnTo>
                  <a:pt x="24472" y="1587"/>
                </a:lnTo>
                <a:lnTo>
                  <a:pt x="24485" y="1155"/>
                </a:lnTo>
                <a:close/>
              </a:path>
              <a:path w="176529" h="17779">
                <a:moveTo>
                  <a:pt x="26035" y="5016"/>
                </a:moveTo>
                <a:lnTo>
                  <a:pt x="24485" y="5791"/>
                </a:lnTo>
                <a:lnTo>
                  <a:pt x="23622" y="5626"/>
                </a:lnTo>
                <a:lnTo>
                  <a:pt x="23164" y="4699"/>
                </a:lnTo>
                <a:lnTo>
                  <a:pt x="21932" y="6680"/>
                </a:lnTo>
                <a:lnTo>
                  <a:pt x="26009" y="6680"/>
                </a:lnTo>
                <a:lnTo>
                  <a:pt x="26022" y="5791"/>
                </a:lnTo>
                <a:lnTo>
                  <a:pt x="26035" y="5016"/>
                </a:lnTo>
                <a:close/>
              </a:path>
              <a:path w="176529" h="17779">
                <a:moveTo>
                  <a:pt x="26631" y="4699"/>
                </a:moveTo>
                <a:lnTo>
                  <a:pt x="26593" y="4241"/>
                </a:lnTo>
                <a:lnTo>
                  <a:pt x="26022" y="2159"/>
                </a:lnTo>
                <a:lnTo>
                  <a:pt x="25539" y="1955"/>
                </a:lnTo>
                <a:lnTo>
                  <a:pt x="25654" y="2692"/>
                </a:lnTo>
                <a:lnTo>
                  <a:pt x="25730" y="3124"/>
                </a:lnTo>
                <a:lnTo>
                  <a:pt x="25831" y="3771"/>
                </a:lnTo>
                <a:lnTo>
                  <a:pt x="25908" y="4241"/>
                </a:lnTo>
                <a:lnTo>
                  <a:pt x="26035" y="5016"/>
                </a:lnTo>
                <a:lnTo>
                  <a:pt x="26631" y="4699"/>
                </a:lnTo>
                <a:close/>
              </a:path>
              <a:path w="176529" h="17779">
                <a:moveTo>
                  <a:pt x="27203" y="6680"/>
                </a:moveTo>
                <a:lnTo>
                  <a:pt x="26009" y="6680"/>
                </a:lnTo>
                <a:lnTo>
                  <a:pt x="25996" y="7404"/>
                </a:lnTo>
                <a:lnTo>
                  <a:pt x="26746" y="7861"/>
                </a:lnTo>
                <a:lnTo>
                  <a:pt x="27203" y="6680"/>
                </a:lnTo>
                <a:close/>
              </a:path>
              <a:path w="176529" h="17779">
                <a:moveTo>
                  <a:pt x="29933" y="9804"/>
                </a:moveTo>
                <a:lnTo>
                  <a:pt x="26746" y="7861"/>
                </a:lnTo>
                <a:lnTo>
                  <a:pt x="25425" y="11277"/>
                </a:lnTo>
                <a:lnTo>
                  <a:pt x="28244" y="11277"/>
                </a:lnTo>
                <a:lnTo>
                  <a:pt x="29933" y="9804"/>
                </a:lnTo>
                <a:close/>
              </a:path>
              <a:path w="176529" h="17779">
                <a:moveTo>
                  <a:pt x="30060" y="3911"/>
                </a:moveTo>
                <a:lnTo>
                  <a:pt x="29933" y="1955"/>
                </a:lnTo>
                <a:lnTo>
                  <a:pt x="29883" y="1155"/>
                </a:lnTo>
                <a:lnTo>
                  <a:pt x="25438" y="50"/>
                </a:lnTo>
                <a:lnTo>
                  <a:pt x="25742" y="1155"/>
                </a:lnTo>
                <a:lnTo>
                  <a:pt x="25857" y="1587"/>
                </a:lnTo>
                <a:lnTo>
                  <a:pt x="25958" y="1955"/>
                </a:lnTo>
                <a:lnTo>
                  <a:pt x="26022" y="2159"/>
                </a:lnTo>
                <a:lnTo>
                  <a:pt x="30060" y="3911"/>
                </a:lnTo>
                <a:close/>
              </a:path>
              <a:path w="176529" h="17779">
                <a:moveTo>
                  <a:pt x="31356" y="4800"/>
                </a:moveTo>
                <a:lnTo>
                  <a:pt x="30391" y="5689"/>
                </a:lnTo>
                <a:lnTo>
                  <a:pt x="31280" y="7340"/>
                </a:lnTo>
                <a:lnTo>
                  <a:pt x="31356" y="4800"/>
                </a:lnTo>
                <a:close/>
              </a:path>
              <a:path w="176529" h="17779">
                <a:moveTo>
                  <a:pt x="35280" y="1155"/>
                </a:moveTo>
                <a:lnTo>
                  <a:pt x="31419" y="2413"/>
                </a:lnTo>
                <a:lnTo>
                  <a:pt x="31356" y="4800"/>
                </a:lnTo>
                <a:lnTo>
                  <a:pt x="35280" y="1155"/>
                </a:lnTo>
                <a:close/>
              </a:path>
              <a:path w="176529" h="17779">
                <a:moveTo>
                  <a:pt x="39535" y="8509"/>
                </a:moveTo>
                <a:lnTo>
                  <a:pt x="37769" y="11468"/>
                </a:lnTo>
                <a:lnTo>
                  <a:pt x="32778" y="10147"/>
                </a:lnTo>
                <a:lnTo>
                  <a:pt x="31280" y="7340"/>
                </a:lnTo>
                <a:lnTo>
                  <a:pt x="31203" y="9969"/>
                </a:lnTo>
                <a:lnTo>
                  <a:pt x="35280" y="11188"/>
                </a:lnTo>
                <a:lnTo>
                  <a:pt x="39471" y="11912"/>
                </a:lnTo>
                <a:lnTo>
                  <a:pt x="39484" y="11468"/>
                </a:lnTo>
                <a:lnTo>
                  <a:pt x="39535" y="8509"/>
                </a:lnTo>
                <a:close/>
              </a:path>
              <a:path w="176529" h="17779">
                <a:moveTo>
                  <a:pt x="40779" y="3949"/>
                </a:moveTo>
                <a:lnTo>
                  <a:pt x="39306" y="0"/>
                </a:lnTo>
                <a:lnTo>
                  <a:pt x="36055" y="1930"/>
                </a:lnTo>
                <a:lnTo>
                  <a:pt x="39662" y="2108"/>
                </a:lnTo>
                <a:lnTo>
                  <a:pt x="39535" y="8509"/>
                </a:lnTo>
                <a:lnTo>
                  <a:pt x="40690" y="6565"/>
                </a:lnTo>
                <a:lnTo>
                  <a:pt x="40779" y="3949"/>
                </a:lnTo>
                <a:close/>
              </a:path>
              <a:path w="176529" h="17779">
                <a:moveTo>
                  <a:pt x="176199" y="6705"/>
                </a:moveTo>
                <a:lnTo>
                  <a:pt x="171831" y="5016"/>
                </a:lnTo>
                <a:lnTo>
                  <a:pt x="172897" y="8166"/>
                </a:lnTo>
                <a:lnTo>
                  <a:pt x="169100" y="13081"/>
                </a:lnTo>
                <a:lnTo>
                  <a:pt x="166433" y="15049"/>
                </a:lnTo>
                <a:lnTo>
                  <a:pt x="162953" y="13385"/>
                </a:lnTo>
                <a:lnTo>
                  <a:pt x="158292" y="12890"/>
                </a:lnTo>
                <a:lnTo>
                  <a:pt x="155625" y="10414"/>
                </a:lnTo>
                <a:lnTo>
                  <a:pt x="156743" y="15468"/>
                </a:lnTo>
                <a:lnTo>
                  <a:pt x="162648" y="15735"/>
                </a:lnTo>
                <a:lnTo>
                  <a:pt x="167208" y="17360"/>
                </a:lnTo>
                <a:lnTo>
                  <a:pt x="170395" y="15773"/>
                </a:lnTo>
                <a:lnTo>
                  <a:pt x="176199" y="6705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bg object 183"/>
          <p:cNvSpPr/>
          <p:nvPr/>
        </p:nvSpPr>
        <p:spPr>
          <a:xfrm>
            <a:off x="8733066" y="592099"/>
            <a:ext cx="318135" cy="19685"/>
          </a:xfrm>
          <a:custGeom>
            <a:avLst/>
            <a:gdLst/>
            <a:ahLst/>
            <a:cxnLst/>
            <a:rect l="l" t="t" r="r" b="b"/>
            <a:pathLst>
              <a:path w="318134" h="19684">
                <a:moveTo>
                  <a:pt x="7620" y="6350"/>
                </a:moveTo>
                <a:lnTo>
                  <a:pt x="6946" y="0"/>
                </a:lnTo>
                <a:lnTo>
                  <a:pt x="2705" y="3987"/>
                </a:lnTo>
                <a:lnTo>
                  <a:pt x="419" y="14033"/>
                </a:lnTo>
                <a:lnTo>
                  <a:pt x="0" y="19291"/>
                </a:lnTo>
                <a:lnTo>
                  <a:pt x="1790" y="12839"/>
                </a:lnTo>
                <a:lnTo>
                  <a:pt x="7620" y="6350"/>
                </a:lnTo>
                <a:close/>
              </a:path>
              <a:path w="318134" h="19684">
                <a:moveTo>
                  <a:pt x="317842" y="18516"/>
                </a:moveTo>
                <a:lnTo>
                  <a:pt x="316204" y="13474"/>
                </a:lnTo>
                <a:lnTo>
                  <a:pt x="313715" y="9271"/>
                </a:lnTo>
                <a:lnTo>
                  <a:pt x="313994" y="2311"/>
                </a:lnTo>
                <a:lnTo>
                  <a:pt x="312381" y="1866"/>
                </a:lnTo>
                <a:lnTo>
                  <a:pt x="311492" y="698"/>
                </a:lnTo>
                <a:lnTo>
                  <a:pt x="310134" y="0"/>
                </a:lnTo>
                <a:lnTo>
                  <a:pt x="312280" y="6083"/>
                </a:lnTo>
                <a:lnTo>
                  <a:pt x="314540" y="16154"/>
                </a:lnTo>
                <a:lnTo>
                  <a:pt x="317842" y="18516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bg object 184"/>
          <p:cNvSpPr/>
          <p:nvPr/>
        </p:nvSpPr>
        <p:spPr>
          <a:xfrm>
            <a:off x="8646668" y="605980"/>
            <a:ext cx="490220" cy="45085"/>
          </a:xfrm>
          <a:custGeom>
            <a:avLst/>
            <a:gdLst/>
            <a:ahLst/>
            <a:cxnLst/>
            <a:rect l="l" t="t" r="r" b="b"/>
            <a:pathLst>
              <a:path w="490220" h="45084">
                <a:moveTo>
                  <a:pt x="18846" y="16573"/>
                </a:moveTo>
                <a:lnTo>
                  <a:pt x="18516" y="11569"/>
                </a:lnTo>
                <a:lnTo>
                  <a:pt x="16675" y="15582"/>
                </a:lnTo>
                <a:lnTo>
                  <a:pt x="6781" y="15519"/>
                </a:lnTo>
                <a:lnTo>
                  <a:pt x="3086" y="13119"/>
                </a:lnTo>
                <a:lnTo>
                  <a:pt x="1651" y="7035"/>
                </a:lnTo>
                <a:lnTo>
                  <a:pt x="5537" y="2222"/>
                </a:lnTo>
                <a:lnTo>
                  <a:pt x="5397" y="0"/>
                </a:lnTo>
                <a:lnTo>
                  <a:pt x="1295" y="2590"/>
                </a:lnTo>
                <a:lnTo>
                  <a:pt x="0" y="7975"/>
                </a:lnTo>
                <a:lnTo>
                  <a:pt x="774" y="15430"/>
                </a:lnTo>
                <a:lnTo>
                  <a:pt x="6756" y="18491"/>
                </a:lnTo>
                <a:lnTo>
                  <a:pt x="18846" y="16573"/>
                </a:lnTo>
                <a:close/>
              </a:path>
              <a:path w="490220" h="45084">
                <a:moveTo>
                  <a:pt x="51244" y="32232"/>
                </a:moveTo>
                <a:lnTo>
                  <a:pt x="50152" y="27000"/>
                </a:lnTo>
                <a:lnTo>
                  <a:pt x="48501" y="31013"/>
                </a:lnTo>
                <a:lnTo>
                  <a:pt x="42430" y="30594"/>
                </a:lnTo>
                <a:lnTo>
                  <a:pt x="37033" y="30861"/>
                </a:lnTo>
                <a:lnTo>
                  <a:pt x="33756" y="27571"/>
                </a:lnTo>
                <a:lnTo>
                  <a:pt x="34124" y="20243"/>
                </a:lnTo>
                <a:lnTo>
                  <a:pt x="34721" y="16979"/>
                </a:lnTo>
                <a:lnTo>
                  <a:pt x="29489" y="21666"/>
                </a:lnTo>
                <a:lnTo>
                  <a:pt x="32512" y="29235"/>
                </a:lnTo>
                <a:lnTo>
                  <a:pt x="35483" y="33947"/>
                </a:lnTo>
                <a:lnTo>
                  <a:pt x="41808" y="33566"/>
                </a:lnTo>
                <a:lnTo>
                  <a:pt x="51244" y="32232"/>
                </a:lnTo>
                <a:close/>
              </a:path>
              <a:path w="490220" h="45084">
                <a:moveTo>
                  <a:pt x="86029" y="40259"/>
                </a:moveTo>
                <a:lnTo>
                  <a:pt x="84861" y="33947"/>
                </a:lnTo>
                <a:lnTo>
                  <a:pt x="83769" y="40055"/>
                </a:lnTo>
                <a:lnTo>
                  <a:pt x="76161" y="39649"/>
                </a:lnTo>
                <a:lnTo>
                  <a:pt x="71742" y="42430"/>
                </a:lnTo>
                <a:lnTo>
                  <a:pt x="69850" y="38328"/>
                </a:lnTo>
                <a:lnTo>
                  <a:pt x="65493" y="33718"/>
                </a:lnTo>
                <a:lnTo>
                  <a:pt x="66344" y="29311"/>
                </a:lnTo>
                <a:lnTo>
                  <a:pt x="61442" y="35890"/>
                </a:lnTo>
                <a:lnTo>
                  <a:pt x="68719" y="40513"/>
                </a:lnTo>
                <a:lnTo>
                  <a:pt x="70967" y="44742"/>
                </a:lnTo>
                <a:lnTo>
                  <a:pt x="76962" y="43014"/>
                </a:lnTo>
                <a:lnTo>
                  <a:pt x="86029" y="40259"/>
                </a:lnTo>
                <a:close/>
              </a:path>
              <a:path w="490220" h="45084">
                <a:moveTo>
                  <a:pt x="429552" y="36334"/>
                </a:moveTo>
                <a:lnTo>
                  <a:pt x="424294" y="30099"/>
                </a:lnTo>
                <a:lnTo>
                  <a:pt x="424497" y="36461"/>
                </a:lnTo>
                <a:lnTo>
                  <a:pt x="420649" y="38798"/>
                </a:lnTo>
                <a:lnTo>
                  <a:pt x="418122" y="42443"/>
                </a:lnTo>
                <a:lnTo>
                  <a:pt x="415950" y="40500"/>
                </a:lnTo>
                <a:lnTo>
                  <a:pt x="412203" y="40132"/>
                </a:lnTo>
                <a:lnTo>
                  <a:pt x="408876" y="39357"/>
                </a:lnTo>
                <a:lnTo>
                  <a:pt x="407606" y="38417"/>
                </a:lnTo>
                <a:lnTo>
                  <a:pt x="404444" y="32486"/>
                </a:lnTo>
                <a:lnTo>
                  <a:pt x="404241" y="35496"/>
                </a:lnTo>
                <a:lnTo>
                  <a:pt x="406641" y="41325"/>
                </a:lnTo>
                <a:lnTo>
                  <a:pt x="413219" y="42976"/>
                </a:lnTo>
                <a:lnTo>
                  <a:pt x="419671" y="44754"/>
                </a:lnTo>
                <a:lnTo>
                  <a:pt x="421462" y="40627"/>
                </a:lnTo>
                <a:lnTo>
                  <a:pt x="429552" y="36334"/>
                </a:lnTo>
                <a:close/>
              </a:path>
              <a:path w="490220" h="45084">
                <a:moveTo>
                  <a:pt x="460082" y="18516"/>
                </a:moveTo>
                <a:lnTo>
                  <a:pt x="454393" y="17741"/>
                </a:lnTo>
                <a:lnTo>
                  <a:pt x="457098" y="21336"/>
                </a:lnTo>
                <a:lnTo>
                  <a:pt x="455472" y="28194"/>
                </a:lnTo>
                <a:lnTo>
                  <a:pt x="452843" y="30861"/>
                </a:lnTo>
                <a:lnTo>
                  <a:pt x="446862" y="31699"/>
                </a:lnTo>
                <a:lnTo>
                  <a:pt x="441045" y="28282"/>
                </a:lnTo>
                <a:lnTo>
                  <a:pt x="438962" y="27774"/>
                </a:lnTo>
                <a:lnTo>
                  <a:pt x="441706" y="32232"/>
                </a:lnTo>
                <a:lnTo>
                  <a:pt x="447789" y="33337"/>
                </a:lnTo>
                <a:lnTo>
                  <a:pt x="454393" y="33947"/>
                </a:lnTo>
                <a:lnTo>
                  <a:pt x="457962" y="29997"/>
                </a:lnTo>
                <a:lnTo>
                  <a:pt x="460082" y="18516"/>
                </a:lnTo>
                <a:close/>
              </a:path>
              <a:path w="490220" h="45084">
                <a:moveTo>
                  <a:pt x="490220" y="8128"/>
                </a:moveTo>
                <a:lnTo>
                  <a:pt x="487870" y="215"/>
                </a:lnTo>
                <a:lnTo>
                  <a:pt x="483704" y="774"/>
                </a:lnTo>
                <a:lnTo>
                  <a:pt x="487019" y="2857"/>
                </a:lnTo>
                <a:lnTo>
                  <a:pt x="487070" y="8216"/>
                </a:lnTo>
                <a:lnTo>
                  <a:pt x="486791" y="13893"/>
                </a:lnTo>
                <a:lnTo>
                  <a:pt x="481977" y="15659"/>
                </a:lnTo>
                <a:lnTo>
                  <a:pt x="473900" y="13919"/>
                </a:lnTo>
                <a:lnTo>
                  <a:pt x="472135" y="13119"/>
                </a:lnTo>
                <a:lnTo>
                  <a:pt x="475132" y="17170"/>
                </a:lnTo>
                <a:lnTo>
                  <a:pt x="483704" y="18008"/>
                </a:lnTo>
                <a:lnTo>
                  <a:pt x="489102" y="15430"/>
                </a:lnTo>
                <a:lnTo>
                  <a:pt x="490220" y="8128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bg object 185"/>
          <p:cNvSpPr/>
          <p:nvPr/>
        </p:nvSpPr>
        <p:spPr>
          <a:xfrm>
            <a:off x="8810218" y="679271"/>
            <a:ext cx="232410" cy="69215"/>
          </a:xfrm>
          <a:custGeom>
            <a:avLst/>
            <a:gdLst/>
            <a:ahLst/>
            <a:cxnLst/>
            <a:rect l="l" t="t" r="r" b="b"/>
            <a:pathLst>
              <a:path w="232409" h="69215">
                <a:moveTo>
                  <a:pt x="7708" y="20828"/>
                </a:moveTo>
                <a:lnTo>
                  <a:pt x="5562" y="18846"/>
                </a:lnTo>
                <a:lnTo>
                  <a:pt x="2755" y="13462"/>
                </a:lnTo>
                <a:lnTo>
                  <a:pt x="0" y="14655"/>
                </a:lnTo>
                <a:lnTo>
                  <a:pt x="3771" y="15506"/>
                </a:lnTo>
                <a:lnTo>
                  <a:pt x="4572" y="19342"/>
                </a:lnTo>
                <a:lnTo>
                  <a:pt x="7708" y="20828"/>
                </a:lnTo>
                <a:close/>
              </a:path>
              <a:path w="232409" h="69215">
                <a:moveTo>
                  <a:pt x="185928" y="68656"/>
                </a:moveTo>
                <a:lnTo>
                  <a:pt x="184569" y="67183"/>
                </a:lnTo>
                <a:lnTo>
                  <a:pt x="184289" y="64630"/>
                </a:lnTo>
                <a:lnTo>
                  <a:pt x="183603" y="62484"/>
                </a:lnTo>
                <a:lnTo>
                  <a:pt x="183286" y="54546"/>
                </a:lnTo>
                <a:lnTo>
                  <a:pt x="184505" y="46482"/>
                </a:lnTo>
                <a:lnTo>
                  <a:pt x="184696" y="39674"/>
                </a:lnTo>
                <a:lnTo>
                  <a:pt x="181292" y="35483"/>
                </a:lnTo>
                <a:lnTo>
                  <a:pt x="182537" y="39014"/>
                </a:lnTo>
                <a:lnTo>
                  <a:pt x="182549" y="45974"/>
                </a:lnTo>
                <a:lnTo>
                  <a:pt x="180517" y="48602"/>
                </a:lnTo>
                <a:lnTo>
                  <a:pt x="180784" y="42938"/>
                </a:lnTo>
                <a:lnTo>
                  <a:pt x="178981" y="33934"/>
                </a:lnTo>
                <a:lnTo>
                  <a:pt x="177596" y="33464"/>
                </a:lnTo>
                <a:lnTo>
                  <a:pt x="174244" y="31038"/>
                </a:lnTo>
                <a:lnTo>
                  <a:pt x="173583" y="32397"/>
                </a:lnTo>
                <a:lnTo>
                  <a:pt x="176250" y="43103"/>
                </a:lnTo>
                <a:lnTo>
                  <a:pt x="175780" y="55194"/>
                </a:lnTo>
                <a:lnTo>
                  <a:pt x="177279" y="64960"/>
                </a:lnTo>
                <a:lnTo>
                  <a:pt x="185928" y="68656"/>
                </a:lnTo>
                <a:close/>
              </a:path>
              <a:path w="232409" h="69215">
                <a:moveTo>
                  <a:pt x="210286" y="29184"/>
                </a:moveTo>
                <a:lnTo>
                  <a:pt x="209067" y="16967"/>
                </a:lnTo>
                <a:lnTo>
                  <a:pt x="208559" y="18008"/>
                </a:lnTo>
                <a:lnTo>
                  <a:pt x="207416" y="18402"/>
                </a:lnTo>
                <a:lnTo>
                  <a:pt x="205981" y="18516"/>
                </a:lnTo>
                <a:lnTo>
                  <a:pt x="207187" y="26949"/>
                </a:lnTo>
                <a:lnTo>
                  <a:pt x="205155" y="34429"/>
                </a:lnTo>
                <a:lnTo>
                  <a:pt x="201231" y="40894"/>
                </a:lnTo>
                <a:lnTo>
                  <a:pt x="196723" y="46278"/>
                </a:lnTo>
                <a:lnTo>
                  <a:pt x="196850" y="43332"/>
                </a:lnTo>
                <a:lnTo>
                  <a:pt x="196684" y="40665"/>
                </a:lnTo>
                <a:lnTo>
                  <a:pt x="195186" y="39344"/>
                </a:lnTo>
                <a:lnTo>
                  <a:pt x="193725" y="48577"/>
                </a:lnTo>
                <a:lnTo>
                  <a:pt x="195961" y="56400"/>
                </a:lnTo>
                <a:lnTo>
                  <a:pt x="200888" y="61874"/>
                </a:lnTo>
                <a:lnTo>
                  <a:pt x="207518" y="64033"/>
                </a:lnTo>
                <a:lnTo>
                  <a:pt x="204660" y="52616"/>
                </a:lnTo>
                <a:lnTo>
                  <a:pt x="207200" y="41033"/>
                </a:lnTo>
                <a:lnTo>
                  <a:pt x="210286" y="29184"/>
                </a:lnTo>
                <a:close/>
              </a:path>
              <a:path w="232409" h="69215">
                <a:moveTo>
                  <a:pt x="214680" y="3403"/>
                </a:moveTo>
                <a:lnTo>
                  <a:pt x="209067" y="0"/>
                </a:lnTo>
                <a:lnTo>
                  <a:pt x="214312" y="4102"/>
                </a:lnTo>
                <a:lnTo>
                  <a:pt x="214680" y="3403"/>
                </a:lnTo>
                <a:close/>
              </a:path>
              <a:path w="232409" h="69215">
                <a:moveTo>
                  <a:pt x="232206" y="47828"/>
                </a:moveTo>
                <a:lnTo>
                  <a:pt x="230492" y="46609"/>
                </a:lnTo>
                <a:lnTo>
                  <a:pt x="221005" y="39890"/>
                </a:lnTo>
                <a:lnTo>
                  <a:pt x="219837" y="23825"/>
                </a:lnTo>
                <a:lnTo>
                  <a:pt x="219151" y="9436"/>
                </a:lnTo>
                <a:lnTo>
                  <a:pt x="219075" y="7810"/>
                </a:lnTo>
                <a:lnTo>
                  <a:pt x="217551" y="6629"/>
                </a:lnTo>
                <a:lnTo>
                  <a:pt x="217551" y="46291"/>
                </a:lnTo>
                <a:lnTo>
                  <a:pt x="212598" y="46609"/>
                </a:lnTo>
                <a:lnTo>
                  <a:pt x="212496" y="43268"/>
                </a:lnTo>
                <a:lnTo>
                  <a:pt x="212471" y="42494"/>
                </a:lnTo>
                <a:lnTo>
                  <a:pt x="216903" y="44856"/>
                </a:lnTo>
                <a:lnTo>
                  <a:pt x="217551" y="46291"/>
                </a:lnTo>
                <a:lnTo>
                  <a:pt x="217551" y="6629"/>
                </a:lnTo>
                <a:lnTo>
                  <a:pt x="214312" y="4102"/>
                </a:lnTo>
                <a:lnTo>
                  <a:pt x="211442" y="9436"/>
                </a:lnTo>
                <a:lnTo>
                  <a:pt x="211378" y="14655"/>
                </a:lnTo>
                <a:lnTo>
                  <a:pt x="211289" y="22199"/>
                </a:lnTo>
                <a:lnTo>
                  <a:pt x="214820" y="31318"/>
                </a:lnTo>
                <a:lnTo>
                  <a:pt x="210604" y="37795"/>
                </a:lnTo>
                <a:lnTo>
                  <a:pt x="211086" y="40881"/>
                </a:lnTo>
                <a:lnTo>
                  <a:pt x="211201" y="41656"/>
                </a:lnTo>
                <a:lnTo>
                  <a:pt x="209067" y="40881"/>
                </a:lnTo>
                <a:lnTo>
                  <a:pt x="208991" y="41833"/>
                </a:lnTo>
                <a:lnTo>
                  <a:pt x="208876" y="43268"/>
                </a:lnTo>
                <a:lnTo>
                  <a:pt x="208394" y="44856"/>
                </a:lnTo>
                <a:lnTo>
                  <a:pt x="208280" y="45250"/>
                </a:lnTo>
                <a:lnTo>
                  <a:pt x="207518" y="47053"/>
                </a:lnTo>
                <a:lnTo>
                  <a:pt x="212902" y="51523"/>
                </a:lnTo>
                <a:lnTo>
                  <a:pt x="220256" y="54051"/>
                </a:lnTo>
                <a:lnTo>
                  <a:pt x="227418" y="53276"/>
                </a:lnTo>
                <a:lnTo>
                  <a:pt x="232206" y="47828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bg object 186"/>
          <p:cNvSpPr/>
          <p:nvPr/>
        </p:nvSpPr>
        <p:spPr>
          <a:xfrm>
            <a:off x="8588806" y="311289"/>
            <a:ext cx="457834" cy="546735"/>
          </a:xfrm>
          <a:custGeom>
            <a:avLst/>
            <a:gdLst/>
            <a:ahLst/>
            <a:cxnLst/>
            <a:rect l="l" t="t" r="r" b="b"/>
            <a:pathLst>
              <a:path w="457834" h="546735">
                <a:moveTo>
                  <a:pt x="35483" y="178206"/>
                </a:moveTo>
                <a:lnTo>
                  <a:pt x="26581" y="176949"/>
                </a:lnTo>
                <a:lnTo>
                  <a:pt x="17145" y="176771"/>
                </a:lnTo>
                <a:lnTo>
                  <a:pt x="8001" y="177698"/>
                </a:lnTo>
                <a:lnTo>
                  <a:pt x="0" y="179755"/>
                </a:lnTo>
                <a:lnTo>
                  <a:pt x="5435" y="187071"/>
                </a:lnTo>
                <a:lnTo>
                  <a:pt x="13220" y="192570"/>
                </a:lnTo>
                <a:lnTo>
                  <a:pt x="22313" y="196278"/>
                </a:lnTo>
                <a:lnTo>
                  <a:pt x="31635" y="198259"/>
                </a:lnTo>
                <a:lnTo>
                  <a:pt x="24206" y="195072"/>
                </a:lnTo>
                <a:lnTo>
                  <a:pt x="17005" y="191668"/>
                </a:lnTo>
                <a:lnTo>
                  <a:pt x="10756" y="187312"/>
                </a:lnTo>
                <a:lnTo>
                  <a:pt x="6172" y="181292"/>
                </a:lnTo>
                <a:lnTo>
                  <a:pt x="12839" y="179425"/>
                </a:lnTo>
                <a:lnTo>
                  <a:pt x="20497" y="178638"/>
                </a:lnTo>
                <a:lnTo>
                  <a:pt x="35483" y="178206"/>
                </a:lnTo>
                <a:close/>
              </a:path>
              <a:path w="457834" h="546735">
                <a:moveTo>
                  <a:pt x="53238" y="26225"/>
                </a:moveTo>
                <a:lnTo>
                  <a:pt x="49288" y="19939"/>
                </a:lnTo>
                <a:lnTo>
                  <a:pt x="45554" y="13462"/>
                </a:lnTo>
                <a:lnTo>
                  <a:pt x="41998" y="6794"/>
                </a:lnTo>
                <a:lnTo>
                  <a:pt x="38582" y="0"/>
                </a:lnTo>
                <a:lnTo>
                  <a:pt x="31546" y="14236"/>
                </a:lnTo>
                <a:lnTo>
                  <a:pt x="33197" y="31242"/>
                </a:lnTo>
                <a:lnTo>
                  <a:pt x="39839" y="47663"/>
                </a:lnTo>
                <a:lnTo>
                  <a:pt x="47840" y="60172"/>
                </a:lnTo>
                <a:lnTo>
                  <a:pt x="42430" y="47815"/>
                </a:lnTo>
                <a:lnTo>
                  <a:pt x="36791" y="33794"/>
                </a:lnTo>
                <a:lnTo>
                  <a:pt x="34175" y="19088"/>
                </a:lnTo>
                <a:lnTo>
                  <a:pt x="37807" y="4622"/>
                </a:lnTo>
                <a:lnTo>
                  <a:pt x="41211" y="10680"/>
                </a:lnTo>
                <a:lnTo>
                  <a:pt x="45008" y="16903"/>
                </a:lnTo>
                <a:lnTo>
                  <a:pt x="49047" y="22377"/>
                </a:lnTo>
                <a:lnTo>
                  <a:pt x="53238" y="26225"/>
                </a:lnTo>
                <a:close/>
              </a:path>
              <a:path w="457834" h="546735">
                <a:moveTo>
                  <a:pt x="107238" y="135001"/>
                </a:moveTo>
                <a:lnTo>
                  <a:pt x="103174" y="129032"/>
                </a:lnTo>
                <a:lnTo>
                  <a:pt x="94208" y="127965"/>
                </a:lnTo>
                <a:lnTo>
                  <a:pt x="86410" y="125742"/>
                </a:lnTo>
                <a:lnTo>
                  <a:pt x="86436" y="131787"/>
                </a:lnTo>
                <a:lnTo>
                  <a:pt x="89522" y="137693"/>
                </a:lnTo>
                <a:lnTo>
                  <a:pt x="94132" y="143014"/>
                </a:lnTo>
                <a:lnTo>
                  <a:pt x="98755" y="147345"/>
                </a:lnTo>
                <a:lnTo>
                  <a:pt x="95732" y="140855"/>
                </a:lnTo>
                <a:lnTo>
                  <a:pt x="90347" y="136715"/>
                </a:lnTo>
                <a:lnTo>
                  <a:pt x="88722" y="128828"/>
                </a:lnTo>
                <a:lnTo>
                  <a:pt x="95592" y="130187"/>
                </a:lnTo>
                <a:lnTo>
                  <a:pt x="101752" y="132257"/>
                </a:lnTo>
                <a:lnTo>
                  <a:pt x="107238" y="135001"/>
                </a:lnTo>
                <a:close/>
              </a:path>
              <a:path w="457834" h="546735">
                <a:moveTo>
                  <a:pt x="143497" y="162775"/>
                </a:moveTo>
                <a:lnTo>
                  <a:pt x="138150" y="161645"/>
                </a:lnTo>
                <a:lnTo>
                  <a:pt x="130784" y="161455"/>
                </a:lnTo>
                <a:lnTo>
                  <a:pt x="127292" y="164312"/>
                </a:lnTo>
                <a:lnTo>
                  <a:pt x="127952" y="170345"/>
                </a:lnTo>
                <a:lnTo>
                  <a:pt x="130149" y="174828"/>
                </a:lnTo>
                <a:lnTo>
                  <a:pt x="134239" y="177431"/>
                </a:lnTo>
                <a:lnTo>
                  <a:pt x="132842" y="173697"/>
                </a:lnTo>
                <a:lnTo>
                  <a:pt x="130429" y="170967"/>
                </a:lnTo>
                <a:lnTo>
                  <a:pt x="130378" y="165862"/>
                </a:lnTo>
                <a:lnTo>
                  <a:pt x="132727" y="162801"/>
                </a:lnTo>
                <a:lnTo>
                  <a:pt x="139661" y="164350"/>
                </a:lnTo>
                <a:lnTo>
                  <a:pt x="143497" y="162775"/>
                </a:lnTo>
                <a:close/>
              </a:path>
              <a:path w="457834" h="546735">
                <a:moveTo>
                  <a:pt x="220637" y="541553"/>
                </a:moveTo>
                <a:lnTo>
                  <a:pt x="215277" y="537197"/>
                </a:lnTo>
                <a:lnTo>
                  <a:pt x="212191" y="530199"/>
                </a:lnTo>
                <a:lnTo>
                  <a:pt x="211010" y="521741"/>
                </a:lnTo>
                <a:lnTo>
                  <a:pt x="211378" y="513016"/>
                </a:lnTo>
                <a:lnTo>
                  <a:pt x="204558" y="512114"/>
                </a:lnTo>
                <a:lnTo>
                  <a:pt x="200609" y="514083"/>
                </a:lnTo>
                <a:lnTo>
                  <a:pt x="199034" y="518414"/>
                </a:lnTo>
                <a:lnTo>
                  <a:pt x="202501" y="517245"/>
                </a:lnTo>
                <a:lnTo>
                  <a:pt x="204038" y="514159"/>
                </a:lnTo>
                <a:lnTo>
                  <a:pt x="209067" y="514553"/>
                </a:lnTo>
                <a:lnTo>
                  <a:pt x="208457" y="523836"/>
                </a:lnTo>
                <a:lnTo>
                  <a:pt x="210464" y="532460"/>
                </a:lnTo>
                <a:lnTo>
                  <a:pt x="214668" y="538873"/>
                </a:lnTo>
                <a:lnTo>
                  <a:pt x="220637" y="541553"/>
                </a:lnTo>
                <a:close/>
              </a:path>
              <a:path w="457834" h="546735">
                <a:moveTo>
                  <a:pt x="249186" y="507619"/>
                </a:moveTo>
                <a:lnTo>
                  <a:pt x="242862" y="510006"/>
                </a:lnTo>
                <a:lnTo>
                  <a:pt x="235597" y="505523"/>
                </a:lnTo>
                <a:lnTo>
                  <a:pt x="232219" y="505307"/>
                </a:lnTo>
                <a:lnTo>
                  <a:pt x="234543" y="509244"/>
                </a:lnTo>
                <a:lnTo>
                  <a:pt x="245110" y="512521"/>
                </a:lnTo>
                <a:lnTo>
                  <a:pt x="249186" y="507619"/>
                </a:lnTo>
                <a:close/>
              </a:path>
              <a:path w="457834" h="546735">
                <a:moveTo>
                  <a:pt x="266166" y="456704"/>
                </a:moveTo>
                <a:lnTo>
                  <a:pt x="223113" y="485330"/>
                </a:lnTo>
                <a:lnTo>
                  <a:pt x="214198" y="512953"/>
                </a:lnTo>
                <a:lnTo>
                  <a:pt x="216369" y="524891"/>
                </a:lnTo>
                <a:lnTo>
                  <a:pt x="222224" y="533196"/>
                </a:lnTo>
                <a:lnTo>
                  <a:pt x="232219" y="534619"/>
                </a:lnTo>
                <a:lnTo>
                  <a:pt x="224447" y="532409"/>
                </a:lnTo>
                <a:lnTo>
                  <a:pt x="219697" y="526364"/>
                </a:lnTo>
                <a:lnTo>
                  <a:pt x="217347" y="518464"/>
                </a:lnTo>
                <a:lnTo>
                  <a:pt x="216789" y="510705"/>
                </a:lnTo>
                <a:lnTo>
                  <a:pt x="222732" y="491705"/>
                </a:lnTo>
                <a:lnTo>
                  <a:pt x="236372" y="477189"/>
                </a:lnTo>
                <a:lnTo>
                  <a:pt x="252552" y="465924"/>
                </a:lnTo>
                <a:lnTo>
                  <a:pt x="266166" y="456704"/>
                </a:lnTo>
                <a:close/>
              </a:path>
              <a:path w="457834" h="546735">
                <a:moveTo>
                  <a:pt x="281584" y="465963"/>
                </a:moveTo>
                <a:lnTo>
                  <a:pt x="270421" y="482663"/>
                </a:lnTo>
                <a:lnTo>
                  <a:pt x="260667" y="504825"/>
                </a:lnTo>
                <a:lnTo>
                  <a:pt x="258292" y="527418"/>
                </a:lnTo>
                <a:lnTo>
                  <a:pt x="269240" y="545426"/>
                </a:lnTo>
                <a:lnTo>
                  <a:pt x="260413" y="525284"/>
                </a:lnTo>
                <a:lnTo>
                  <a:pt x="263448" y="503275"/>
                </a:lnTo>
                <a:lnTo>
                  <a:pt x="272478" y="482473"/>
                </a:lnTo>
                <a:lnTo>
                  <a:pt x="281584" y="465963"/>
                </a:lnTo>
                <a:close/>
              </a:path>
              <a:path w="457834" h="546735">
                <a:moveTo>
                  <a:pt x="348030" y="526122"/>
                </a:moveTo>
                <a:lnTo>
                  <a:pt x="345211" y="503123"/>
                </a:lnTo>
                <a:lnTo>
                  <a:pt x="335064" y="481787"/>
                </a:lnTo>
                <a:lnTo>
                  <a:pt x="323240" y="466725"/>
                </a:lnTo>
                <a:lnTo>
                  <a:pt x="333984" y="483336"/>
                </a:lnTo>
                <a:lnTo>
                  <a:pt x="343077" y="504151"/>
                </a:lnTo>
                <a:lnTo>
                  <a:pt x="345922" y="526122"/>
                </a:lnTo>
                <a:lnTo>
                  <a:pt x="337896" y="546188"/>
                </a:lnTo>
                <a:lnTo>
                  <a:pt x="348030" y="526122"/>
                </a:lnTo>
                <a:close/>
              </a:path>
              <a:path w="457834" h="546735">
                <a:moveTo>
                  <a:pt x="374243" y="508939"/>
                </a:moveTo>
                <a:lnTo>
                  <a:pt x="373380" y="504532"/>
                </a:lnTo>
                <a:lnTo>
                  <a:pt x="370001" y="508342"/>
                </a:lnTo>
                <a:lnTo>
                  <a:pt x="361073" y="508101"/>
                </a:lnTo>
                <a:lnTo>
                  <a:pt x="356412" y="508393"/>
                </a:lnTo>
                <a:lnTo>
                  <a:pt x="361556" y="512279"/>
                </a:lnTo>
                <a:lnTo>
                  <a:pt x="374243" y="508939"/>
                </a:lnTo>
                <a:close/>
              </a:path>
              <a:path w="457834" h="546735">
                <a:moveTo>
                  <a:pt x="391909" y="512254"/>
                </a:moveTo>
                <a:lnTo>
                  <a:pt x="386486" y="492099"/>
                </a:lnTo>
                <a:lnTo>
                  <a:pt x="372986" y="476275"/>
                </a:lnTo>
                <a:lnTo>
                  <a:pt x="355828" y="464756"/>
                </a:lnTo>
                <a:lnTo>
                  <a:pt x="339445" y="457479"/>
                </a:lnTo>
                <a:lnTo>
                  <a:pt x="354584" y="466521"/>
                </a:lnTo>
                <a:lnTo>
                  <a:pt x="370725" y="477964"/>
                </a:lnTo>
                <a:lnTo>
                  <a:pt x="383578" y="492658"/>
                </a:lnTo>
                <a:lnTo>
                  <a:pt x="388823" y="511479"/>
                </a:lnTo>
                <a:lnTo>
                  <a:pt x="388023" y="519569"/>
                </a:lnTo>
                <a:lnTo>
                  <a:pt x="385483" y="527088"/>
                </a:lnTo>
                <a:lnTo>
                  <a:pt x="380949" y="532765"/>
                </a:lnTo>
                <a:lnTo>
                  <a:pt x="374167" y="535393"/>
                </a:lnTo>
                <a:lnTo>
                  <a:pt x="382638" y="533539"/>
                </a:lnTo>
                <a:lnTo>
                  <a:pt x="388099" y="527951"/>
                </a:lnTo>
                <a:lnTo>
                  <a:pt x="391020" y="520306"/>
                </a:lnTo>
                <a:lnTo>
                  <a:pt x="391909" y="512254"/>
                </a:lnTo>
                <a:close/>
              </a:path>
              <a:path w="457834" h="546735">
                <a:moveTo>
                  <a:pt x="406552" y="517639"/>
                </a:moveTo>
                <a:lnTo>
                  <a:pt x="404634" y="514172"/>
                </a:lnTo>
                <a:lnTo>
                  <a:pt x="401472" y="511924"/>
                </a:lnTo>
                <a:lnTo>
                  <a:pt x="394982" y="513016"/>
                </a:lnTo>
                <a:lnTo>
                  <a:pt x="395528" y="522173"/>
                </a:lnTo>
                <a:lnTo>
                  <a:pt x="393674" y="530656"/>
                </a:lnTo>
                <a:lnTo>
                  <a:pt x="390347" y="537654"/>
                </a:lnTo>
                <a:lnTo>
                  <a:pt x="386499" y="542328"/>
                </a:lnTo>
                <a:lnTo>
                  <a:pt x="392366" y="538124"/>
                </a:lnTo>
                <a:lnTo>
                  <a:pt x="396138" y="531342"/>
                </a:lnTo>
                <a:lnTo>
                  <a:pt x="397979" y="523113"/>
                </a:lnTo>
                <a:lnTo>
                  <a:pt x="398068" y="514553"/>
                </a:lnTo>
                <a:lnTo>
                  <a:pt x="402869" y="513130"/>
                </a:lnTo>
                <a:lnTo>
                  <a:pt x="404075" y="519315"/>
                </a:lnTo>
                <a:lnTo>
                  <a:pt x="406552" y="517639"/>
                </a:lnTo>
                <a:close/>
              </a:path>
              <a:path w="457834" h="546735">
                <a:moveTo>
                  <a:pt x="415747" y="520407"/>
                </a:moveTo>
                <a:lnTo>
                  <a:pt x="414756" y="516077"/>
                </a:lnTo>
                <a:lnTo>
                  <a:pt x="415048" y="513016"/>
                </a:lnTo>
                <a:lnTo>
                  <a:pt x="413270" y="508774"/>
                </a:lnTo>
                <a:lnTo>
                  <a:pt x="405587" y="502551"/>
                </a:lnTo>
                <a:lnTo>
                  <a:pt x="403479" y="503758"/>
                </a:lnTo>
                <a:lnTo>
                  <a:pt x="409257" y="507758"/>
                </a:lnTo>
                <a:lnTo>
                  <a:pt x="413219" y="513562"/>
                </a:lnTo>
                <a:lnTo>
                  <a:pt x="414274" y="522274"/>
                </a:lnTo>
                <a:lnTo>
                  <a:pt x="415747" y="520407"/>
                </a:lnTo>
                <a:close/>
              </a:path>
              <a:path w="457834" h="546735">
                <a:moveTo>
                  <a:pt x="442810" y="155371"/>
                </a:moveTo>
                <a:lnTo>
                  <a:pt x="440715" y="156286"/>
                </a:lnTo>
                <a:lnTo>
                  <a:pt x="441566" y="158838"/>
                </a:lnTo>
                <a:lnTo>
                  <a:pt x="442010" y="157365"/>
                </a:lnTo>
                <a:lnTo>
                  <a:pt x="442569" y="155638"/>
                </a:lnTo>
                <a:lnTo>
                  <a:pt x="442810" y="155371"/>
                </a:lnTo>
                <a:close/>
              </a:path>
              <a:path w="457834" h="546735">
                <a:moveTo>
                  <a:pt x="446684" y="71742"/>
                </a:moveTo>
                <a:lnTo>
                  <a:pt x="446024" y="68287"/>
                </a:lnTo>
                <a:lnTo>
                  <a:pt x="443966" y="66230"/>
                </a:lnTo>
                <a:lnTo>
                  <a:pt x="440512" y="65570"/>
                </a:lnTo>
                <a:lnTo>
                  <a:pt x="441921" y="69481"/>
                </a:lnTo>
                <a:lnTo>
                  <a:pt x="439762" y="67360"/>
                </a:lnTo>
                <a:lnTo>
                  <a:pt x="438962" y="70192"/>
                </a:lnTo>
                <a:lnTo>
                  <a:pt x="442048" y="70205"/>
                </a:lnTo>
                <a:lnTo>
                  <a:pt x="443598" y="71742"/>
                </a:lnTo>
                <a:lnTo>
                  <a:pt x="446684" y="71742"/>
                </a:lnTo>
                <a:close/>
              </a:path>
              <a:path w="457834" h="546735">
                <a:moveTo>
                  <a:pt x="457479" y="140398"/>
                </a:moveTo>
                <a:lnTo>
                  <a:pt x="452932" y="145732"/>
                </a:lnTo>
                <a:lnTo>
                  <a:pt x="447332" y="150507"/>
                </a:lnTo>
                <a:lnTo>
                  <a:pt x="442810" y="155371"/>
                </a:lnTo>
                <a:lnTo>
                  <a:pt x="447319" y="153390"/>
                </a:lnTo>
                <a:lnTo>
                  <a:pt x="449707" y="150507"/>
                </a:lnTo>
                <a:lnTo>
                  <a:pt x="449846" y="150507"/>
                </a:lnTo>
                <a:lnTo>
                  <a:pt x="450342" y="150926"/>
                </a:lnTo>
                <a:lnTo>
                  <a:pt x="443585" y="156972"/>
                </a:lnTo>
                <a:lnTo>
                  <a:pt x="442074" y="160375"/>
                </a:lnTo>
                <a:lnTo>
                  <a:pt x="441566" y="158838"/>
                </a:lnTo>
                <a:lnTo>
                  <a:pt x="440982" y="160553"/>
                </a:lnTo>
                <a:lnTo>
                  <a:pt x="440512" y="162001"/>
                </a:lnTo>
                <a:lnTo>
                  <a:pt x="441909" y="160756"/>
                </a:lnTo>
                <a:lnTo>
                  <a:pt x="442137" y="160553"/>
                </a:lnTo>
                <a:lnTo>
                  <a:pt x="445731" y="157365"/>
                </a:lnTo>
                <a:lnTo>
                  <a:pt x="450596" y="151828"/>
                </a:lnTo>
                <a:lnTo>
                  <a:pt x="451510" y="150507"/>
                </a:lnTo>
                <a:lnTo>
                  <a:pt x="454660" y="145986"/>
                </a:lnTo>
                <a:lnTo>
                  <a:pt x="457479" y="140398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bg object 187"/>
          <p:cNvSpPr/>
          <p:nvPr/>
        </p:nvSpPr>
        <p:spPr>
          <a:xfrm>
            <a:off x="8845716" y="489489"/>
            <a:ext cx="95885" cy="1270"/>
          </a:xfrm>
          <a:custGeom>
            <a:avLst/>
            <a:gdLst/>
            <a:ahLst/>
            <a:cxnLst/>
            <a:rect l="l" t="t" r="r" b="b"/>
            <a:pathLst>
              <a:path w="95884" h="1270">
                <a:moveTo>
                  <a:pt x="95656" y="0"/>
                </a:moveTo>
                <a:lnTo>
                  <a:pt x="0" y="0"/>
                </a:lnTo>
                <a:lnTo>
                  <a:pt x="23408" y="721"/>
                </a:lnTo>
                <a:lnTo>
                  <a:pt x="47828" y="962"/>
                </a:lnTo>
                <a:lnTo>
                  <a:pt x="72248" y="721"/>
                </a:lnTo>
                <a:lnTo>
                  <a:pt x="95656" y="0"/>
                </a:lnTo>
                <a:close/>
              </a:path>
            </a:pathLst>
          </a:custGeom>
          <a:solidFill>
            <a:srgbClr val="17A1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bg object 188"/>
          <p:cNvSpPr/>
          <p:nvPr/>
        </p:nvSpPr>
        <p:spPr>
          <a:xfrm>
            <a:off x="8672118" y="436816"/>
            <a:ext cx="522605" cy="398145"/>
          </a:xfrm>
          <a:custGeom>
            <a:avLst/>
            <a:gdLst/>
            <a:ahLst/>
            <a:cxnLst/>
            <a:rect l="l" t="t" r="r" b="b"/>
            <a:pathLst>
              <a:path w="522604" h="398144">
                <a:moveTo>
                  <a:pt x="16205" y="95885"/>
                </a:moveTo>
                <a:lnTo>
                  <a:pt x="10426" y="95491"/>
                </a:lnTo>
                <a:lnTo>
                  <a:pt x="5740" y="94005"/>
                </a:lnTo>
                <a:lnTo>
                  <a:pt x="3086" y="90487"/>
                </a:lnTo>
                <a:lnTo>
                  <a:pt x="4864" y="85559"/>
                </a:lnTo>
                <a:lnTo>
                  <a:pt x="9601" y="83629"/>
                </a:lnTo>
                <a:lnTo>
                  <a:pt x="14668" y="82003"/>
                </a:lnTo>
                <a:lnTo>
                  <a:pt x="6464" y="81775"/>
                </a:lnTo>
                <a:lnTo>
                  <a:pt x="2908" y="86182"/>
                </a:lnTo>
                <a:lnTo>
                  <a:pt x="0" y="91262"/>
                </a:lnTo>
                <a:lnTo>
                  <a:pt x="3340" y="94361"/>
                </a:lnTo>
                <a:lnTo>
                  <a:pt x="10045" y="98171"/>
                </a:lnTo>
                <a:lnTo>
                  <a:pt x="16205" y="95885"/>
                </a:lnTo>
                <a:close/>
              </a:path>
              <a:path w="522604" h="398144">
                <a:moveTo>
                  <a:pt x="64046" y="105905"/>
                </a:moveTo>
                <a:lnTo>
                  <a:pt x="57581" y="106451"/>
                </a:lnTo>
                <a:lnTo>
                  <a:pt x="54673" y="103454"/>
                </a:lnTo>
                <a:lnTo>
                  <a:pt x="50927" y="101282"/>
                </a:lnTo>
                <a:lnTo>
                  <a:pt x="51828" y="97548"/>
                </a:lnTo>
                <a:lnTo>
                  <a:pt x="51828" y="92925"/>
                </a:lnTo>
                <a:lnTo>
                  <a:pt x="54013" y="90487"/>
                </a:lnTo>
                <a:lnTo>
                  <a:pt x="48653" y="90779"/>
                </a:lnTo>
                <a:lnTo>
                  <a:pt x="51371" y="99161"/>
                </a:lnTo>
                <a:lnTo>
                  <a:pt x="49390" y="102831"/>
                </a:lnTo>
                <a:lnTo>
                  <a:pt x="53428" y="104241"/>
                </a:lnTo>
                <a:lnTo>
                  <a:pt x="59423" y="109969"/>
                </a:lnTo>
                <a:lnTo>
                  <a:pt x="64046" y="105905"/>
                </a:lnTo>
                <a:close/>
              </a:path>
              <a:path w="522604" h="398144">
                <a:moveTo>
                  <a:pt x="70980" y="74282"/>
                </a:moveTo>
                <a:lnTo>
                  <a:pt x="68287" y="71564"/>
                </a:lnTo>
                <a:lnTo>
                  <a:pt x="59143" y="71221"/>
                </a:lnTo>
                <a:lnTo>
                  <a:pt x="54775" y="72732"/>
                </a:lnTo>
                <a:lnTo>
                  <a:pt x="60147" y="72618"/>
                </a:lnTo>
                <a:lnTo>
                  <a:pt x="67970" y="79387"/>
                </a:lnTo>
                <a:lnTo>
                  <a:pt x="70980" y="74282"/>
                </a:lnTo>
                <a:close/>
              </a:path>
              <a:path w="522604" h="398144">
                <a:moveTo>
                  <a:pt x="72148" y="116535"/>
                </a:moveTo>
                <a:lnTo>
                  <a:pt x="70980" y="110540"/>
                </a:lnTo>
                <a:lnTo>
                  <a:pt x="68249" y="115760"/>
                </a:lnTo>
                <a:lnTo>
                  <a:pt x="72148" y="116535"/>
                </a:lnTo>
                <a:close/>
              </a:path>
              <a:path w="522604" h="398144">
                <a:moveTo>
                  <a:pt x="74523" y="118605"/>
                </a:moveTo>
                <a:lnTo>
                  <a:pt x="74383" y="117436"/>
                </a:lnTo>
                <a:lnTo>
                  <a:pt x="74333" y="116979"/>
                </a:lnTo>
                <a:lnTo>
                  <a:pt x="72148" y="116535"/>
                </a:lnTo>
                <a:lnTo>
                  <a:pt x="72224" y="116979"/>
                </a:lnTo>
                <a:lnTo>
                  <a:pt x="72313" y="117436"/>
                </a:lnTo>
                <a:lnTo>
                  <a:pt x="74523" y="118605"/>
                </a:lnTo>
                <a:close/>
              </a:path>
              <a:path w="522604" h="398144">
                <a:moveTo>
                  <a:pt x="86410" y="119799"/>
                </a:moveTo>
                <a:lnTo>
                  <a:pt x="77685" y="120294"/>
                </a:lnTo>
                <a:lnTo>
                  <a:pt x="74523" y="118605"/>
                </a:lnTo>
                <a:lnTo>
                  <a:pt x="74663" y="119799"/>
                </a:lnTo>
                <a:lnTo>
                  <a:pt x="74726" y="120294"/>
                </a:lnTo>
                <a:lnTo>
                  <a:pt x="74841" y="121335"/>
                </a:lnTo>
                <a:lnTo>
                  <a:pt x="79756" y="120586"/>
                </a:lnTo>
                <a:lnTo>
                  <a:pt x="84493" y="123964"/>
                </a:lnTo>
                <a:lnTo>
                  <a:pt x="86055" y="120586"/>
                </a:lnTo>
                <a:lnTo>
                  <a:pt x="86182" y="120294"/>
                </a:lnTo>
                <a:lnTo>
                  <a:pt x="86410" y="119799"/>
                </a:lnTo>
                <a:close/>
              </a:path>
              <a:path w="522604" h="398144">
                <a:moveTo>
                  <a:pt x="90652" y="161861"/>
                </a:moveTo>
                <a:lnTo>
                  <a:pt x="89496" y="157594"/>
                </a:lnTo>
                <a:lnTo>
                  <a:pt x="87515" y="160756"/>
                </a:lnTo>
                <a:lnTo>
                  <a:pt x="82410" y="160794"/>
                </a:lnTo>
                <a:lnTo>
                  <a:pt x="78701" y="162229"/>
                </a:lnTo>
                <a:lnTo>
                  <a:pt x="77177" y="158597"/>
                </a:lnTo>
                <a:lnTo>
                  <a:pt x="74714" y="155917"/>
                </a:lnTo>
                <a:lnTo>
                  <a:pt x="74066" y="151422"/>
                </a:lnTo>
                <a:lnTo>
                  <a:pt x="70751" y="157518"/>
                </a:lnTo>
                <a:lnTo>
                  <a:pt x="77063" y="160108"/>
                </a:lnTo>
                <a:lnTo>
                  <a:pt x="77927" y="164541"/>
                </a:lnTo>
                <a:lnTo>
                  <a:pt x="82638" y="163576"/>
                </a:lnTo>
                <a:lnTo>
                  <a:pt x="90652" y="161861"/>
                </a:lnTo>
                <a:close/>
              </a:path>
              <a:path w="522604" h="398144">
                <a:moveTo>
                  <a:pt x="100584" y="204685"/>
                </a:moveTo>
                <a:lnTo>
                  <a:pt x="97980" y="197713"/>
                </a:lnTo>
                <a:lnTo>
                  <a:pt x="94068" y="202907"/>
                </a:lnTo>
                <a:lnTo>
                  <a:pt x="88239" y="204571"/>
                </a:lnTo>
                <a:lnTo>
                  <a:pt x="82270" y="202996"/>
                </a:lnTo>
                <a:lnTo>
                  <a:pt x="77927" y="198488"/>
                </a:lnTo>
                <a:lnTo>
                  <a:pt x="76301" y="206286"/>
                </a:lnTo>
                <a:lnTo>
                  <a:pt x="84137" y="204622"/>
                </a:lnTo>
                <a:lnTo>
                  <a:pt x="86410" y="208521"/>
                </a:lnTo>
                <a:lnTo>
                  <a:pt x="91008" y="206171"/>
                </a:lnTo>
                <a:lnTo>
                  <a:pt x="100584" y="204685"/>
                </a:lnTo>
                <a:close/>
              </a:path>
              <a:path w="522604" h="398144">
                <a:moveTo>
                  <a:pt x="108788" y="397522"/>
                </a:moveTo>
                <a:lnTo>
                  <a:pt x="108191" y="387718"/>
                </a:lnTo>
                <a:lnTo>
                  <a:pt x="107238" y="390423"/>
                </a:lnTo>
                <a:lnTo>
                  <a:pt x="108788" y="397522"/>
                </a:lnTo>
                <a:close/>
              </a:path>
              <a:path w="522604" h="398144">
                <a:moveTo>
                  <a:pt x="108889" y="385711"/>
                </a:moveTo>
                <a:lnTo>
                  <a:pt x="108102" y="386295"/>
                </a:lnTo>
                <a:lnTo>
                  <a:pt x="108191" y="387718"/>
                </a:lnTo>
                <a:lnTo>
                  <a:pt x="108889" y="385711"/>
                </a:lnTo>
                <a:close/>
              </a:path>
              <a:path w="522604" h="398144">
                <a:moveTo>
                  <a:pt x="117271" y="367436"/>
                </a:moveTo>
                <a:lnTo>
                  <a:pt x="111340" y="365633"/>
                </a:lnTo>
                <a:lnTo>
                  <a:pt x="108800" y="360476"/>
                </a:lnTo>
                <a:lnTo>
                  <a:pt x="107238" y="354317"/>
                </a:lnTo>
                <a:lnTo>
                  <a:pt x="104355" y="361607"/>
                </a:lnTo>
                <a:lnTo>
                  <a:pt x="110947" y="369430"/>
                </a:lnTo>
                <a:lnTo>
                  <a:pt x="117271" y="367436"/>
                </a:lnTo>
                <a:close/>
              </a:path>
              <a:path w="522604" h="398144">
                <a:moveTo>
                  <a:pt x="120357" y="377469"/>
                </a:moveTo>
                <a:lnTo>
                  <a:pt x="114160" y="379666"/>
                </a:lnTo>
                <a:lnTo>
                  <a:pt x="109410" y="384225"/>
                </a:lnTo>
                <a:lnTo>
                  <a:pt x="108889" y="385711"/>
                </a:lnTo>
                <a:lnTo>
                  <a:pt x="114173" y="381812"/>
                </a:lnTo>
                <a:lnTo>
                  <a:pt x="120357" y="377469"/>
                </a:lnTo>
                <a:close/>
              </a:path>
              <a:path w="522604" h="398144">
                <a:moveTo>
                  <a:pt x="121450" y="138328"/>
                </a:moveTo>
                <a:lnTo>
                  <a:pt x="120154" y="135839"/>
                </a:lnTo>
                <a:lnTo>
                  <a:pt x="119265" y="134175"/>
                </a:lnTo>
                <a:lnTo>
                  <a:pt x="119265" y="148691"/>
                </a:lnTo>
                <a:lnTo>
                  <a:pt x="109715" y="147993"/>
                </a:lnTo>
                <a:lnTo>
                  <a:pt x="107784" y="139065"/>
                </a:lnTo>
                <a:lnTo>
                  <a:pt x="114071" y="135839"/>
                </a:lnTo>
                <a:lnTo>
                  <a:pt x="114274" y="135839"/>
                </a:lnTo>
                <a:lnTo>
                  <a:pt x="118046" y="140627"/>
                </a:lnTo>
                <a:lnTo>
                  <a:pt x="119151" y="147993"/>
                </a:lnTo>
                <a:lnTo>
                  <a:pt x="119265" y="148691"/>
                </a:lnTo>
                <a:lnTo>
                  <a:pt x="119265" y="134175"/>
                </a:lnTo>
                <a:lnTo>
                  <a:pt x="119164" y="133985"/>
                </a:lnTo>
                <a:lnTo>
                  <a:pt x="108305" y="135839"/>
                </a:lnTo>
                <a:lnTo>
                  <a:pt x="105448" y="138328"/>
                </a:lnTo>
                <a:lnTo>
                  <a:pt x="106172" y="151396"/>
                </a:lnTo>
                <a:lnTo>
                  <a:pt x="120510" y="151612"/>
                </a:lnTo>
                <a:lnTo>
                  <a:pt x="120713" y="148691"/>
                </a:lnTo>
                <a:lnTo>
                  <a:pt x="121297" y="140627"/>
                </a:lnTo>
                <a:lnTo>
                  <a:pt x="121399" y="139065"/>
                </a:lnTo>
                <a:lnTo>
                  <a:pt x="121450" y="138328"/>
                </a:lnTo>
                <a:close/>
              </a:path>
              <a:path w="522604" h="398144">
                <a:moveTo>
                  <a:pt x="198272" y="148336"/>
                </a:moveTo>
                <a:lnTo>
                  <a:pt x="195186" y="148336"/>
                </a:lnTo>
                <a:lnTo>
                  <a:pt x="195326" y="149491"/>
                </a:lnTo>
                <a:lnTo>
                  <a:pt x="194906" y="151180"/>
                </a:lnTo>
                <a:lnTo>
                  <a:pt x="195961" y="151422"/>
                </a:lnTo>
                <a:lnTo>
                  <a:pt x="196189" y="149847"/>
                </a:lnTo>
                <a:lnTo>
                  <a:pt x="198043" y="149910"/>
                </a:lnTo>
                <a:lnTo>
                  <a:pt x="198272" y="148336"/>
                </a:lnTo>
                <a:close/>
              </a:path>
              <a:path w="522604" h="398144">
                <a:moveTo>
                  <a:pt x="236423" y="154178"/>
                </a:moveTo>
                <a:lnTo>
                  <a:pt x="235839" y="154178"/>
                </a:lnTo>
                <a:lnTo>
                  <a:pt x="236169" y="154597"/>
                </a:lnTo>
                <a:lnTo>
                  <a:pt x="236423" y="154178"/>
                </a:lnTo>
                <a:close/>
              </a:path>
              <a:path w="522604" h="398144">
                <a:moveTo>
                  <a:pt x="238417" y="150952"/>
                </a:moveTo>
                <a:lnTo>
                  <a:pt x="237070" y="150152"/>
                </a:lnTo>
                <a:lnTo>
                  <a:pt x="237629" y="152234"/>
                </a:lnTo>
                <a:lnTo>
                  <a:pt x="238417" y="150952"/>
                </a:lnTo>
                <a:close/>
              </a:path>
              <a:path w="522604" h="398144">
                <a:moveTo>
                  <a:pt x="239153" y="148336"/>
                </a:moveTo>
                <a:lnTo>
                  <a:pt x="238036" y="148767"/>
                </a:lnTo>
                <a:lnTo>
                  <a:pt x="235178" y="147434"/>
                </a:lnTo>
                <a:lnTo>
                  <a:pt x="235242" y="148336"/>
                </a:lnTo>
                <a:lnTo>
                  <a:pt x="235305" y="149110"/>
                </a:lnTo>
                <a:lnTo>
                  <a:pt x="237070" y="150152"/>
                </a:lnTo>
                <a:lnTo>
                  <a:pt x="236956" y="149733"/>
                </a:lnTo>
                <a:lnTo>
                  <a:pt x="238290" y="149263"/>
                </a:lnTo>
                <a:lnTo>
                  <a:pt x="238747" y="148767"/>
                </a:lnTo>
                <a:lnTo>
                  <a:pt x="239153" y="148336"/>
                </a:lnTo>
                <a:close/>
              </a:path>
              <a:path w="522604" h="398144">
                <a:moveTo>
                  <a:pt x="239356" y="158737"/>
                </a:moveTo>
                <a:lnTo>
                  <a:pt x="239077" y="158369"/>
                </a:lnTo>
                <a:lnTo>
                  <a:pt x="236169" y="154597"/>
                </a:lnTo>
                <a:lnTo>
                  <a:pt x="232981" y="159740"/>
                </a:lnTo>
                <a:lnTo>
                  <a:pt x="237617" y="158369"/>
                </a:lnTo>
                <a:lnTo>
                  <a:pt x="239356" y="158737"/>
                </a:lnTo>
                <a:close/>
              </a:path>
              <a:path w="522604" h="398144">
                <a:moveTo>
                  <a:pt x="245135" y="156629"/>
                </a:moveTo>
                <a:lnTo>
                  <a:pt x="243967" y="153746"/>
                </a:lnTo>
                <a:lnTo>
                  <a:pt x="243789" y="153314"/>
                </a:lnTo>
                <a:lnTo>
                  <a:pt x="242506" y="150152"/>
                </a:lnTo>
                <a:lnTo>
                  <a:pt x="244563" y="148336"/>
                </a:lnTo>
                <a:lnTo>
                  <a:pt x="243433" y="148767"/>
                </a:lnTo>
                <a:lnTo>
                  <a:pt x="240576" y="147434"/>
                </a:lnTo>
                <a:lnTo>
                  <a:pt x="240639" y="148336"/>
                </a:lnTo>
                <a:lnTo>
                  <a:pt x="240703" y="149110"/>
                </a:lnTo>
                <a:lnTo>
                  <a:pt x="241960" y="148767"/>
                </a:lnTo>
                <a:lnTo>
                  <a:pt x="241960" y="153314"/>
                </a:lnTo>
                <a:lnTo>
                  <a:pt x="240703" y="152971"/>
                </a:lnTo>
                <a:lnTo>
                  <a:pt x="239547" y="152831"/>
                </a:lnTo>
                <a:lnTo>
                  <a:pt x="237845" y="153250"/>
                </a:lnTo>
                <a:lnTo>
                  <a:pt x="237629" y="152234"/>
                </a:lnTo>
                <a:lnTo>
                  <a:pt x="236486" y="154076"/>
                </a:lnTo>
                <a:lnTo>
                  <a:pt x="238391" y="153746"/>
                </a:lnTo>
                <a:lnTo>
                  <a:pt x="241477" y="153746"/>
                </a:lnTo>
                <a:lnTo>
                  <a:pt x="241947" y="155333"/>
                </a:lnTo>
                <a:lnTo>
                  <a:pt x="240233" y="159092"/>
                </a:lnTo>
                <a:lnTo>
                  <a:pt x="243014" y="158369"/>
                </a:lnTo>
                <a:lnTo>
                  <a:pt x="245135" y="156629"/>
                </a:lnTo>
                <a:close/>
              </a:path>
              <a:path w="522604" h="398144">
                <a:moveTo>
                  <a:pt x="268528" y="47688"/>
                </a:moveTo>
                <a:lnTo>
                  <a:pt x="267589" y="42024"/>
                </a:lnTo>
                <a:lnTo>
                  <a:pt x="267385" y="44196"/>
                </a:lnTo>
                <a:lnTo>
                  <a:pt x="267284" y="45313"/>
                </a:lnTo>
                <a:lnTo>
                  <a:pt x="268528" y="47688"/>
                </a:lnTo>
                <a:close/>
              </a:path>
              <a:path w="522604" h="398144">
                <a:moveTo>
                  <a:pt x="269176" y="48907"/>
                </a:moveTo>
                <a:lnTo>
                  <a:pt x="268528" y="47688"/>
                </a:lnTo>
                <a:lnTo>
                  <a:pt x="268732" y="48907"/>
                </a:lnTo>
                <a:lnTo>
                  <a:pt x="269176" y="48907"/>
                </a:lnTo>
                <a:close/>
              </a:path>
              <a:path w="522604" h="398144">
                <a:moveTo>
                  <a:pt x="269938" y="38963"/>
                </a:moveTo>
                <a:lnTo>
                  <a:pt x="266979" y="38392"/>
                </a:lnTo>
                <a:lnTo>
                  <a:pt x="267589" y="42024"/>
                </a:lnTo>
                <a:lnTo>
                  <a:pt x="267741" y="40335"/>
                </a:lnTo>
                <a:lnTo>
                  <a:pt x="267766" y="40144"/>
                </a:lnTo>
                <a:lnTo>
                  <a:pt x="269938" y="38963"/>
                </a:lnTo>
                <a:close/>
              </a:path>
              <a:path w="522604" h="398144">
                <a:moveTo>
                  <a:pt x="281762" y="44678"/>
                </a:moveTo>
                <a:lnTo>
                  <a:pt x="279755" y="39166"/>
                </a:lnTo>
                <a:lnTo>
                  <a:pt x="273100" y="37249"/>
                </a:lnTo>
                <a:lnTo>
                  <a:pt x="269938" y="38963"/>
                </a:lnTo>
                <a:lnTo>
                  <a:pt x="276961" y="40335"/>
                </a:lnTo>
                <a:lnTo>
                  <a:pt x="281305" y="44196"/>
                </a:lnTo>
                <a:lnTo>
                  <a:pt x="278676" y="50292"/>
                </a:lnTo>
                <a:lnTo>
                  <a:pt x="269176" y="48907"/>
                </a:lnTo>
                <a:lnTo>
                  <a:pt x="269951" y="50330"/>
                </a:lnTo>
                <a:lnTo>
                  <a:pt x="273875" y="52679"/>
                </a:lnTo>
                <a:lnTo>
                  <a:pt x="279628" y="50330"/>
                </a:lnTo>
                <a:lnTo>
                  <a:pt x="281762" y="44678"/>
                </a:lnTo>
                <a:close/>
              </a:path>
              <a:path w="522604" h="398144">
                <a:moveTo>
                  <a:pt x="333400" y="146812"/>
                </a:moveTo>
                <a:lnTo>
                  <a:pt x="333387" y="146405"/>
                </a:lnTo>
                <a:lnTo>
                  <a:pt x="333273" y="142163"/>
                </a:lnTo>
                <a:lnTo>
                  <a:pt x="331406" y="139077"/>
                </a:lnTo>
                <a:lnTo>
                  <a:pt x="329577" y="136067"/>
                </a:lnTo>
                <a:lnTo>
                  <a:pt x="329539" y="139966"/>
                </a:lnTo>
                <a:lnTo>
                  <a:pt x="328206" y="144564"/>
                </a:lnTo>
                <a:lnTo>
                  <a:pt x="323608" y="146405"/>
                </a:lnTo>
                <a:lnTo>
                  <a:pt x="321703" y="139077"/>
                </a:lnTo>
                <a:lnTo>
                  <a:pt x="329539" y="139966"/>
                </a:lnTo>
                <a:lnTo>
                  <a:pt x="329539" y="136080"/>
                </a:lnTo>
                <a:lnTo>
                  <a:pt x="322783" y="136652"/>
                </a:lnTo>
                <a:lnTo>
                  <a:pt x="318528" y="141732"/>
                </a:lnTo>
                <a:lnTo>
                  <a:pt x="322478" y="149110"/>
                </a:lnTo>
                <a:lnTo>
                  <a:pt x="329615" y="150025"/>
                </a:lnTo>
                <a:lnTo>
                  <a:pt x="333400" y="146812"/>
                </a:lnTo>
                <a:close/>
              </a:path>
              <a:path w="522604" h="398144">
                <a:moveTo>
                  <a:pt x="335318" y="360756"/>
                </a:moveTo>
                <a:lnTo>
                  <a:pt x="330962" y="354317"/>
                </a:lnTo>
                <a:lnTo>
                  <a:pt x="331228" y="362305"/>
                </a:lnTo>
                <a:lnTo>
                  <a:pt x="325996" y="364782"/>
                </a:lnTo>
                <a:lnTo>
                  <a:pt x="321703" y="368198"/>
                </a:lnTo>
                <a:lnTo>
                  <a:pt x="328980" y="368414"/>
                </a:lnTo>
                <a:lnTo>
                  <a:pt x="335318" y="360756"/>
                </a:lnTo>
                <a:close/>
              </a:path>
              <a:path w="522604" h="398144">
                <a:moveTo>
                  <a:pt x="362800" y="196215"/>
                </a:moveTo>
                <a:lnTo>
                  <a:pt x="361048" y="195389"/>
                </a:lnTo>
                <a:lnTo>
                  <a:pt x="361175" y="201955"/>
                </a:lnTo>
                <a:lnTo>
                  <a:pt x="355549" y="202755"/>
                </a:lnTo>
                <a:lnTo>
                  <a:pt x="351790" y="205422"/>
                </a:lnTo>
                <a:lnTo>
                  <a:pt x="347408" y="203631"/>
                </a:lnTo>
                <a:lnTo>
                  <a:pt x="342900" y="201968"/>
                </a:lnTo>
                <a:lnTo>
                  <a:pt x="340995" y="197700"/>
                </a:lnTo>
                <a:lnTo>
                  <a:pt x="340944" y="205206"/>
                </a:lnTo>
                <a:lnTo>
                  <a:pt x="347662" y="205943"/>
                </a:lnTo>
                <a:lnTo>
                  <a:pt x="352564" y="208508"/>
                </a:lnTo>
                <a:lnTo>
                  <a:pt x="354774" y="205587"/>
                </a:lnTo>
                <a:lnTo>
                  <a:pt x="359460" y="205130"/>
                </a:lnTo>
                <a:lnTo>
                  <a:pt x="361823" y="202336"/>
                </a:lnTo>
                <a:lnTo>
                  <a:pt x="361340" y="200240"/>
                </a:lnTo>
                <a:lnTo>
                  <a:pt x="362800" y="196215"/>
                </a:lnTo>
                <a:close/>
              </a:path>
              <a:path w="522604" h="398144">
                <a:moveTo>
                  <a:pt x="365417" y="119265"/>
                </a:moveTo>
                <a:lnTo>
                  <a:pt x="359308" y="118821"/>
                </a:lnTo>
                <a:lnTo>
                  <a:pt x="352564" y="120573"/>
                </a:lnTo>
                <a:lnTo>
                  <a:pt x="358635" y="122008"/>
                </a:lnTo>
                <a:lnTo>
                  <a:pt x="364756" y="119989"/>
                </a:lnTo>
                <a:lnTo>
                  <a:pt x="365417" y="119265"/>
                </a:lnTo>
                <a:close/>
              </a:path>
              <a:path w="522604" h="398144">
                <a:moveTo>
                  <a:pt x="368465" y="119494"/>
                </a:moveTo>
                <a:lnTo>
                  <a:pt x="368287" y="116128"/>
                </a:lnTo>
                <a:lnTo>
                  <a:pt x="365417" y="119265"/>
                </a:lnTo>
                <a:lnTo>
                  <a:pt x="368465" y="119494"/>
                </a:lnTo>
                <a:close/>
              </a:path>
              <a:path w="522604" h="398144">
                <a:moveTo>
                  <a:pt x="368630" y="115747"/>
                </a:moveTo>
                <a:lnTo>
                  <a:pt x="367995" y="110540"/>
                </a:lnTo>
                <a:lnTo>
                  <a:pt x="368261" y="115747"/>
                </a:lnTo>
                <a:lnTo>
                  <a:pt x="368287" y="116128"/>
                </a:lnTo>
                <a:lnTo>
                  <a:pt x="368630" y="115747"/>
                </a:lnTo>
                <a:close/>
              </a:path>
              <a:path w="522604" h="398144">
                <a:moveTo>
                  <a:pt x="384962" y="71958"/>
                </a:moveTo>
                <a:lnTo>
                  <a:pt x="379082" y="72504"/>
                </a:lnTo>
                <a:lnTo>
                  <a:pt x="370649" y="70497"/>
                </a:lnTo>
                <a:lnTo>
                  <a:pt x="368757" y="75044"/>
                </a:lnTo>
                <a:lnTo>
                  <a:pt x="372973" y="78282"/>
                </a:lnTo>
                <a:lnTo>
                  <a:pt x="379907" y="72821"/>
                </a:lnTo>
                <a:lnTo>
                  <a:pt x="384962" y="71958"/>
                </a:lnTo>
                <a:close/>
              </a:path>
              <a:path w="522604" h="398144">
                <a:moveTo>
                  <a:pt x="390359" y="102831"/>
                </a:moveTo>
                <a:lnTo>
                  <a:pt x="389242" y="98793"/>
                </a:lnTo>
                <a:lnTo>
                  <a:pt x="389801" y="89014"/>
                </a:lnTo>
                <a:lnTo>
                  <a:pt x="384962" y="91262"/>
                </a:lnTo>
                <a:lnTo>
                  <a:pt x="387578" y="93268"/>
                </a:lnTo>
                <a:lnTo>
                  <a:pt x="387299" y="98183"/>
                </a:lnTo>
                <a:lnTo>
                  <a:pt x="388048" y="102057"/>
                </a:lnTo>
                <a:lnTo>
                  <a:pt x="383806" y="103720"/>
                </a:lnTo>
                <a:lnTo>
                  <a:pt x="379857" y="105702"/>
                </a:lnTo>
                <a:lnTo>
                  <a:pt x="374929" y="106692"/>
                </a:lnTo>
                <a:lnTo>
                  <a:pt x="381139" y="109118"/>
                </a:lnTo>
                <a:lnTo>
                  <a:pt x="385343" y="104038"/>
                </a:lnTo>
                <a:lnTo>
                  <a:pt x="390359" y="102831"/>
                </a:lnTo>
                <a:close/>
              </a:path>
              <a:path w="522604" h="398144">
                <a:moveTo>
                  <a:pt x="437426" y="990"/>
                </a:moveTo>
                <a:lnTo>
                  <a:pt x="436435" y="952"/>
                </a:lnTo>
                <a:lnTo>
                  <a:pt x="436359" y="0"/>
                </a:lnTo>
                <a:lnTo>
                  <a:pt x="435114" y="215"/>
                </a:lnTo>
                <a:lnTo>
                  <a:pt x="427736" y="2616"/>
                </a:lnTo>
                <a:lnTo>
                  <a:pt x="419785" y="4445"/>
                </a:lnTo>
                <a:lnTo>
                  <a:pt x="415048" y="9474"/>
                </a:lnTo>
                <a:lnTo>
                  <a:pt x="420776" y="7734"/>
                </a:lnTo>
                <a:lnTo>
                  <a:pt x="427875" y="3289"/>
                </a:lnTo>
                <a:lnTo>
                  <a:pt x="433565" y="4076"/>
                </a:lnTo>
                <a:lnTo>
                  <a:pt x="431952" y="10693"/>
                </a:lnTo>
                <a:lnTo>
                  <a:pt x="425805" y="16878"/>
                </a:lnTo>
                <a:lnTo>
                  <a:pt x="425081" y="21818"/>
                </a:lnTo>
                <a:lnTo>
                  <a:pt x="429856" y="15544"/>
                </a:lnTo>
                <a:lnTo>
                  <a:pt x="435851" y="10477"/>
                </a:lnTo>
                <a:lnTo>
                  <a:pt x="437426" y="990"/>
                </a:lnTo>
                <a:close/>
              </a:path>
              <a:path w="522604" h="398144">
                <a:moveTo>
                  <a:pt x="438975" y="90474"/>
                </a:moveTo>
                <a:lnTo>
                  <a:pt x="435927" y="86817"/>
                </a:lnTo>
                <a:lnTo>
                  <a:pt x="431558" y="80416"/>
                </a:lnTo>
                <a:lnTo>
                  <a:pt x="425081" y="82765"/>
                </a:lnTo>
                <a:lnTo>
                  <a:pt x="430936" y="83083"/>
                </a:lnTo>
                <a:lnTo>
                  <a:pt x="433844" y="86347"/>
                </a:lnTo>
                <a:lnTo>
                  <a:pt x="435889" y="90474"/>
                </a:lnTo>
                <a:lnTo>
                  <a:pt x="433590" y="94361"/>
                </a:lnTo>
                <a:lnTo>
                  <a:pt x="427799" y="94742"/>
                </a:lnTo>
                <a:lnTo>
                  <a:pt x="423545" y="96647"/>
                </a:lnTo>
                <a:lnTo>
                  <a:pt x="430784" y="96697"/>
                </a:lnTo>
                <a:lnTo>
                  <a:pt x="436168" y="94881"/>
                </a:lnTo>
                <a:lnTo>
                  <a:pt x="438975" y="90474"/>
                </a:lnTo>
                <a:close/>
              </a:path>
              <a:path w="522604" h="398144">
                <a:moveTo>
                  <a:pt x="496468" y="130365"/>
                </a:moveTo>
                <a:lnTo>
                  <a:pt x="487286" y="129019"/>
                </a:lnTo>
                <a:lnTo>
                  <a:pt x="479856" y="130594"/>
                </a:lnTo>
                <a:lnTo>
                  <a:pt x="487210" y="131457"/>
                </a:lnTo>
                <a:lnTo>
                  <a:pt x="494322" y="130924"/>
                </a:lnTo>
                <a:lnTo>
                  <a:pt x="496468" y="130365"/>
                </a:lnTo>
                <a:close/>
              </a:path>
              <a:path w="522604" h="398144">
                <a:moveTo>
                  <a:pt x="498297" y="129895"/>
                </a:moveTo>
                <a:lnTo>
                  <a:pt x="496468" y="130365"/>
                </a:lnTo>
                <a:lnTo>
                  <a:pt x="497840" y="130568"/>
                </a:lnTo>
                <a:lnTo>
                  <a:pt x="498297" y="129895"/>
                </a:lnTo>
                <a:close/>
              </a:path>
              <a:path w="522604" h="398144">
                <a:moveTo>
                  <a:pt x="506082" y="126733"/>
                </a:moveTo>
                <a:lnTo>
                  <a:pt x="502970" y="119316"/>
                </a:lnTo>
                <a:lnTo>
                  <a:pt x="494322" y="113309"/>
                </a:lnTo>
                <a:lnTo>
                  <a:pt x="486029" y="113626"/>
                </a:lnTo>
                <a:lnTo>
                  <a:pt x="492721" y="115925"/>
                </a:lnTo>
                <a:lnTo>
                  <a:pt x="498462" y="119189"/>
                </a:lnTo>
                <a:lnTo>
                  <a:pt x="501459" y="125196"/>
                </a:lnTo>
                <a:lnTo>
                  <a:pt x="498297" y="129895"/>
                </a:lnTo>
                <a:lnTo>
                  <a:pt x="500761" y="129247"/>
                </a:lnTo>
                <a:lnTo>
                  <a:pt x="506082" y="126733"/>
                </a:lnTo>
                <a:close/>
              </a:path>
              <a:path w="522604" h="398144">
                <a:moveTo>
                  <a:pt x="522287" y="54229"/>
                </a:moveTo>
                <a:lnTo>
                  <a:pt x="514223" y="52158"/>
                </a:lnTo>
                <a:lnTo>
                  <a:pt x="504736" y="51130"/>
                </a:lnTo>
                <a:lnTo>
                  <a:pt x="495147" y="51447"/>
                </a:lnTo>
                <a:lnTo>
                  <a:pt x="486803" y="53454"/>
                </a:lnTo>
                <a:lnTo>
                  <a:pt x="494728" y="52895"/>
                </a:lnTo>
                <a:lnTo>
                  <a:pt x="502729" y="52933"/>
                </a:lnTo>
                <a:lnTo>
                  <a:pt x="510095" y="54013"/>
                </a:lnTo>
                <a:lnTo>
                  <a:pt x="516115" y="56540"/>
                </a:lnTo>
                <a:lnTo>
                  <a:pt x="511225" y="62255"/>
                </a:lnTo>
                <a:lnTo>
                  <a:pt x="504888" y="66509"/>
                </a:lnTo>
                <a:lnTo>
                  <a:pt x="490651" y="73507"/>
                </a:lnTo>
                <a:lnTo>
                  <a:pt x="500621" y="70739"/>
                </a:lnTo>
                <a:lnTo>
                  <a:pt x="509524" y="66916"/>
                </a:lnTo>
                <a:lnTo>
                  <a:pt x="516890" y="61556"/>
                </a:lnTo>
                <a:lnTo>
                  <a:pt x="522287" y="54229"/>
                </a:lnTo>
                <a:close/>
              </a:path>
            </a:pathLst>
          </a:custGeom>
          <a:solidFill>
            <a:srgbClr val="231E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bg object 189"/>
          <p:cNvSpPr/>
          <p:nvPr/>
        </p:nvSpPr>
        <p:spPr>
          <a:xfrm>
            <a:off x="8584184" y="269633"/>
            <a:ext cx="616585" cy="374015"/>
          </a:xfrm>
          <a:custGeom>
            <a:avLst/>
            <a:gdLst/>
            <a:ahLst/>
            <a:cxnLst/>
            <a:rect l="l" t="t" r="r" b="b"/>
            <a:pathLst>
              <a:path w="616584" h="374015">
                <a:moveTo>
                  <a:pt x="81330" y="352920"/>
                </a:moveTo>
                <a:lnTo>
                  <a:pt x="81241" y="351536"/>
                </a:lnTo>
                <a:lnTo>
                  <a:pt x="79451" y="353225"/>
                </a:lnTo>
                <a:lnTo>
                  <a:pt x="81330" y="352920"/>
                </a:lnTo>
                <a:close/>
              </a:path>
              <a:path w="616584" h="374015">
                <a:moveTo>
                  <a:pt x="90258" y="245325"/>
                </a:moveTo>
                <a:lnTo>
                  <a:pt x="80632" y="239928"/>
                </a:lnTo>
                <a:lnTo>
                  <a:pt x="78765" y="238874"/>
                </a:lnTo>
                <a:lnTo>
                  <a:pt x="64427" y="235280"/>
                </a:lnTo>
                <a:lnTo>
                  <a:pt x="49123" y="232638"/>
                </a:lnTo>
                <a:lnTo>
                  <a:pt x="34709" y="229120"/>
                </a:lnTo>
                <a:lnTo>
                  <a:pt x="45466" y="229387"/>
                </a:lnTo>
                <a:lnTo>
                  <a:pt x="66306" y="231152"/>
                </a:lnTo>
                <a:lnTo>
                  <a:pt x="75603" y="231432"/>
                </a:lnTo>
                <a:lnTo>
                  <a:pt x="73799" y="229831"/>
                </a:lnTo>
                <a:lnTo>
                  <a:pt x="74650" y="229120"/>
                </a:lnTo>
                <a:lnTo>
                  <a:pt x="77241" y="226961"/>
                </a:lnTo>
                <a:lnTo>
                  <a:pt x="77914" y="225272"/>
                </a:lnTo>
                <a:lnTo>
                  <a:pt x="47421" y="218414"/>
                </a:lnTo>
                <a:lnTo>
                  <a:pt x="40119" y="216776"/>
                </a:lnTo>
                <a:lnTo>
                  <a:pt x="40119" y="219862"/>
                </a:lnTo>
                <a:lnTo>
                  <a:pt x="25120" y="220294"/>
                </a:lnTo>
                <a:lnTo>
                  <a:pt x="17462" y="221068"/>
                </a:lnTo>
                <a:lnTo>
                  <a:pt x="10795" y="222948"/>
                </a:lnTo>
                <a:lnTo>
                  <a:pt x="15379" y="228981"/>
                </a:lnTo>
                <a:lnTo>
                  <a:pt x="21628" y="233324"/>
                </a:lnTo>
                <a:lnTo>
                  <a:pt x="28841" y="236740"/>
                </a:lnTo>
                <a:lnTo>
                  <a:pt x="36258" y="239928"/>
                </a:lnTo>
                <a:lnTo>
                  <a:pt x="26936" y="237934"/>
                </a:lnTo>
                <a:lnTo>
                  <a:pt x="17843" y="234226"/>
                </a:lnTo>
                <a:lnTo>
                  <a:pt x="10058" y="228727"/>
                </a:lnTo>
                <a:lnTo>
                  <a:pt x="4622" y="221411"/>
                </a:lnTo>
                <a:lnTo>
                  <a:pt x="12611" y="219341"/>
                </a:lnTo>
                <a:lnTo>
                  <a:pt x="21767" y="218414"/>
                </a:lnTo>
                <a:lnTo>
                  <a:pt x="31216" y="218592"/>
                </a:lnTo>
                <a:lnTo>
                  <a:pt x="40119" y="219862"/>
                </a:lnTo>
                <a:lnTo>
                  <a:pt x="40119" y="216776"/>
                </a:lnTo>
                <a:lnTo>
                  <a:pt x="38989" y="216522"/>
                </a:lnTo>
                <a:lnTo>
                  <a:pt x="18542" y="215163"/>
                </a:lnTo>
                <a:lnTo>
                  <a:pt x="0" y="220637"/>
                </a:lnTo>
                <a:lnTo>
                  <a:pt x="13639" y="235940"/>
                </a:lnTo>
                <a:lnTo>
                  <a:pt x="35674" y="243395"/>
                </a:lnTo>
                <a:lnTo>
                  <a:pt x="62433" y="245630"/>
                </a:lnTo>
                <a:lnTo>
                  <a:pt x="90258" y="245325"/>
                </a:lnTo>
                <a:close/>
              </a:path>
              <a:path w="616584" h="374015">
                <a:moveTo>
                  <a:pt x="92925" y="357174"/>
                </a:moveTo>
                <a:lnTo>
                  <a:pt x="91986" y="358013"/>
                </a:lnTo>
                <a:lnTo>
                  <a:pt x="92519" y="359359"/>
                </a:lnTo>
                <a:lnTo>
                  <a:pt x="92925" y="357174"/>
                </a:lnTo>
                <a:close/>
              </a:path>
              <a:path w="616584" h="374015">
                <a:moveTo>
                  <a:pt x="94881" y="189001"/>
                </a:moveTo>
                <a:lnTo>
                  <a:pt x="91414" y="185013"/>
                </a:lnTo>
                <a:lnTo>
                  <a:pt x="87363" y="181622"/>
                </a:lnTo>
                <a:lnTo>
                  <a:pt x="84848" y="176669"/>
                </a:lnTo>
                <a:lnTo>
                  <a:pt x="66751" y="165608"/>
                </a:lnTo>
                <a:lnTo>
                  <a:pt x="64782" y="164325"/>
                </a:lnTo>
                <a:lnTo>
                  <a:pt x="51854" y="155829"/>
                </a:lnTo>
                <a:lnTo>
                  <a:pt x="48844" y="153847"/>
                </a:lnTo>
                <a:lnTo>
                  <a:pt x="45504" y="152311"/>
                </a:lnTo>
                <a:lnTo>
                  <a:pt x="45504" y="155829"/>
                </a:lnTo>
                <a:lnTo>
                  <a:pt x="38493" y="153657"/>
                </a:lnTo>
                <a:lnTo>
                  <a:pt x="30480" y="151003"/>
                </a:lnTo>
                <a:lnTo>
                  <a:pt x="21678" y="148640"/>
                </a:lnTo>
                <a:lnTo>
                  <a:pt x="12331" y="147345"/>
                </a:lnTo>
                <a:lnTo>
                  <a:pt x="15811" y="156210"/>
                </a:lnTo>
                <a:lnTo>
                  <a:pt x="20777" y="163588"/>
                </a:lnTo>
                <a:lnTo>
                  <a:pt x="26924" y="169786"/>
                </a:lnTo>
                <a:lnTo>
                  <a:pt x="33934" y="175120"/>
                </a:lnTo>
                <a:lnTo>
                  <a:pt x="26035" y="169976"/>
                </a:lnTo>
                <a:lnTo>
                  <a:pt x="18262" y="163220"/>
                </a:lnTo>
                <a:lnTo>
                  <a:pt x="11963" y="154508"/>
                </a:lnTo>
                <a:lnTo>
                  <a:pt x="8483" y="143497"/>
                </a:lnTo>
                <a:lnTo>
                  <a:pt x="19037" y="145275"/>
                </a:lnTo>
                <a:lnTo>
                  <a:pt x="28638" y="148018"/>
                </a:lnTo>
                <a:lnTo>
                  <a:pt x="37426" y="151574"/>
                </a:lnTo>
                <a:lnTo>
                  <a:pt x="45504" y="155829"/>
                </a:lnTo>
                <a:lnTo>
                  <a:pt x="45504" y="152311"/>
                </a:lnTo>
                <a:lnTo>
                  <a:pt x="28879" y="144614"/>
                </a:lnTo>
                <a:lnTo>
                  <a:pt x="20967" y="143497"/>
                </a:lnTo>
                <a:lnTo>
                  <a:pt x="4622" y="141173"/>
                </a:lnTo>
                <a:lnTo>
                  <a:pt x="14109" y="162547"/>
                </a:lnTo>
                <a:lnTo>
                  <a:pt x="30543" y="176974"/>
                </a:lnTo>
                <a:lnTo>
                  <a:pt x="51181" y="187185"/>
                </a:lnTo>
                <a:lnTo>
                  <a:pt x="73279" y="195948"/>
                </a:lnTo>
                <a:lnTo>
                  <a:pt x="75120" y="193929"/>
                </a:lnTo>
                <a:lnTo>
                  <a:pt x="78879" y="193929"/>
                </a:lnTo>
                <a:lnTo>
                  <a:pt x="79451" y="190550"/>
                </a:lnTo>
                <a:lnTo>
                  <a:pt x="68313" y="184683"/>
                </a:lnTo>
                <a:lnTo>
                  <a:pt x="57238" y="178244"/>
                </a:lnTo>
                <a:lnTo>
                  <a:pt x="52578" y="175120"/>
                </a:lnTo>
                <a:lnTo>
                  <a:pt x="47040" y="171399"/>
                </a:lnTo>
                <a:lnTo>
                  <a:pt x="38569" y="164325"/>
                </a:lnTo>
                <a:lnTo>
                  <a:pt x="59194" y="173405"/>
                </a:lnTo>
                <a:lnTo>
                  <a:pt x="66332" y="176669"/>
                </a:lnTo>
                <a:lnTo>
                  <a:pt x="73304" y="180619"/>
                </a:lnTo>
                <a:lnTo>
                  <a:pt x="80098" y="184873"/>
                </a:lnTo>
                <a:lnTo>
                  <a:pt x="87147" y="188099"/>
                </a:lnTo>
                <a:lnTo>
                  <a:pt x="94881" y="189001"/>
                </a:lnTo>
                <a:close/>
              </a:path>
              <a:path w="616584" h="374015">
                <a:moveTo>
                  <a:pt x="112750" y="368719"/>
                </a:moveTo>
                <a:lnTo>
                  <a:pt x="104292" y="369912"/>
                </a:lnTo>
                <a:lnTo>
                  <a:pt x="97980" y="370293"/>
                </a:lnTo>
                <a:lnTo>
                  <a:pt x="94996" y="365582"/>
                </a:lnTo>
                <a:lnTo>
                  <a:pt x="92519" y="359359"/>
                </a:lnTo>
                <a:lnTo>
                  <a:pt x="91795" y="363359"/>
                </a:lnTo>
                <a:lnTo>
                  <a:pt x="91859" y="363931"/>
                </a:lnTo>
                <a:lnTo>
                  <a:pt x="96431" y="373380"/>
                </a:lnTo>
                <a:lnTo>
                  <a:pt x="99631" y="371843"/>
                </a:lnTo>
                <a:lnTo>
                  <a:pt x="100380" y="371843"/>
                </a:lnTo>
                <a:lnTo>
                  <a:pt x="106845" y="373519"/>
                </a:lnTo>
                <a:lnTo>
                  <a:pt x="110324" y="371843"/>
                </a:lnTo>
                <a:lnTo>
                  <a:pt x="111518" y="370293"/>
                </a:lnTo>
                <a:lnTo>
                  <a:pt x="112750" y="368719"/>
                </a:lnTo>
                <a:close/>
              </a:path>
              <a:path w="616584" h="374015">
                <a:moveTo>
                  <a:pt x="113728" y="368579"/>
                </a:moveTo>
                <a:lnTo>
                  <a:pt x="113538" y="367690"/>
                </a:lnTo>
                <a:lnTo>
                  <a:pt x="112852" y="368579"/>
                </a:lnTo>
                <a:lnTo>
                  <a:pt x="112750" y="368719"/>
                </a:lnTo>
                <a:lnTo>
                  <a:pt x="113728" y="368579"/>
                </a:lnTo>
                <a:close/>
              </a:path>
              <a:path w="616584" h="374015">
                <a:moveTo>
                  <a:pt x="117868" y="310007"/>
                </a:moveTo>
                <a:lnTo>
                  <a:pt x="113398" y="306260"/>
                </a:lnTo>
                <a:lnTo>
                  <a:pt x="106895" y="313651"/>
                </a:lnTo>
                <a:lnTo>
                  <a:pt x="99783" y="320433"/>
                </a:lnTo>
                <a:lnTo>
                  <a:pt x="92354" y="326872"/>
                </a:lnTo>
                <a:lnTo>
                  <a:pt x="84861" y="333260"/>
                </a:lnTo>
                <a:lnTo>
                  <a:pt x="91147" y="324713"/>
                </a:lnTo>
                <a:lnTo>
                  <a:pt x="98158" y="316865"/>
                </a:lnTo>
                <a:lnTo>
                  <a:pt x="105257" y="309118"/>
                </a:lnTo>
                <a:lnTo>
                  <a:pt x="111848" y="300863"/>
                </a:lnTo>
                <a:lnTo>
                  <a:pt x="113131" y="300520"/>
                </a:lnTo>
                <a:lnTo>
                  <a:pt x="113131" y="295033"/>
                </a:lnTo>
                <a:lnTo>
                  <a:pt x="111848" y="294690"/>
                </a:lnTo>
                <a:lnTo>
                  <a:pt x="100939" y="305092"/>
                </a:lnTo>
                <a:lnTo>
                  <a:pt x="74549" y="326186"/>
                </a:lnTo>
                <a:lnTo>
                  <a:pt x="63258" y="337121"/>
                </a:lnTo>
                <a:lnTo>
                  <a:pt x="59512" y="341452"/>
                </a:lnTo>
                <a:lnTo>
                  <a:pt x="60020" y="348005"/>
                </a:lnTo>
                <a:lnTo>
                  <a:pt x="60045" y="348399"/>
                </a:lnTo>
                <a:lnTo>
                  <a:pt x="61709" y="354863"/>
                </a:lnTo>
                <a:lnTo>
                  <a:pt x="72339" y="355866"/>
                </a:lnTo>
                <a:lnTo>
                  <a:pt x="74980" y="354863"/>
                </a:lnTo>
                <a:lnTo>
                  <a:pt x="79260" y="353250"/>
                </a:lnTo>
                <a:lnTo>
                  <a:pt x="69240" y="354850"/>
                </a:lnTo>
                <a:lnTo>
                  <a:pt x="63563" y="351929"/>
                </a:lnTo>
                <a:lnTo>
                  <a:pt x="63271" y="351929"/>
                </a:lnTo>
                <a:lnTo>
                  <a:pt x="62471" y="344309"/>
                </a:lnTo>
                <a:lnTo>
                  <a:pt x="63779" y="338937"/>
                </a:lnTo>
                <a:lnTo>
                  <a:pt x="67881" y="336346"/>
                </a:lnTo>
                <a:lnTo>
                  <a:pt x="67932" y="337121"/>
                </a:lnTo>
                <a:lnTo>
                  <a:pt x="68021" y="338569"/>
                </a:lnTo>
                <a:lnTo>
                  <a:pt x="64122" y="343382"/>
                </a:lnTo>
                <a:lnTo>
                  <a:pt x="65570" y="349465"/>
                </a:lnTo>
                <a:lnTo>
                  <a:pt x="69367" y="351929"/>
                </a:lnTo>
                <a:lnTo>
                  <a:pt x="79159" y="351929"/>
                </a:lnTo>
                <a:lnTo>
                  <a:pt x="80962" y="348005"/>
                </a:lnTo>
                <a:lnTo>
                  <a:pt x="81241" y="351536"/>
                </a:lnTo>
                <a:lnTo>
                  <a:pt x="84963" y="348005"/>
                </a:lnTo>
                <a:lnTo>
                  <a:pt x="90258" y="341744"/>
                </a:lnTo>
                <a:lnTo>
                  <a:pt x="95135" y="336346"/>
                </a:lnTo>
                <a:lnTo>
                  <a:pt x="112737" y="315175"/>
                </a:lnTo>
                <a:lnTo>
                  <a:pt x="117868" y="310007"/>
                </a:lnTo>
                <a:close/>
              </a:path>
              <a:path w="616584" h="374015">
                <a:moveTo>
                  <a:pt x="137058" y="325653"/>
                </a:moveTo>
                <a:lnTo>
                  <a:pt x="136575" y="319062"/>
                </a:lnTo>
                <a:lnTo>
                  <a:pt x="136550" y="318604"/>
                </a:lnTo>
                <a:lnTo>
                  <a:pt x="130060" y="325653"/>
                </a:lnTo>
                <a:lnTo>
                  <a:pt x="124002" y="333641"/>
                </a:lnTo>
                <a:lnTo>
                  <a:pt x="117932" y="341363"/>
                </a:lnTo>
                <a:lnTo>
                  <a:pt x="111861" y="347154"/>
                </a:lnTo>
                <a:lnTo>
                  <a:pt x="117208" y="337464"/>
                </a:lnTo>
                <a:lnTo>
                  <a:pt x="122923" y="328129"/>
                </a:lnTo>
                <a:lnTo>
                  <a:pt x="128892" y="319062"/>
                </a:lnTo>
                <a:lnTo>
                  <a:pt x="133743" y="311962"/>
                </a:lnTo>
                <a:lnTo>
                  <a:pt x="135001" y="310121"/>
                </a:lnTo>
                <a:lnTo>
                  <a:pt x="132029" y="311670"/>
                </a:lnTo>
                <a:lnTo>
                  <a:pt x="131533" y="311670"/>
                </a:lnTo>
                <a:lnTo>
                  <a:pt x="128104" y="311962"/>
                </a:lnTo>
                <a:lnTo>
                  <a:pt x="123431" y="311670"/>
                </a:lnTo>
                <a:lnTo>
                  <a:pt x="119926" y="316445"/>
                </a:lnTo>
                <a:lnTo>
                  <a:pt x="115849" y="322110"/>
                </a:lnTo>
                <a:lnTo>
                  <a:pt x="111328" y="328345"/>
                </a:lnTo>
                <a:lnTo>
                  <a:pt x="106464" y="334810"/>
                </a:lnTo>
                <a:lnTo>
                  <a:pt x="99250" y="344208"/>
                </a:lnTo>
                <a:lnTo>
                  <a:pt x="93510" y="353898"/>
                </a:lnTo>
                <a:lnTo>
                  <a:pt x="93027" y="356590"/>
                </a:lnTo>
                <a:lnTo>
                  <a:pt x="92925" y="357174"/>
                </a:lnTo>
                <a:lnTo>
                  <a:pt x="97205" y="353326"/>
                </a:lnTo>
                <a:lnTo>
                  <a:pt x="96608" y="356590"/>
                </a:lnTo>
                <a:lnTo>
                  <a:pt x="96570" y="357174"/>
                </a:lnTo>
                <a:lnTo>
                  <a:pt x="96469" y="359359"/>
                </a:lnTo>
                <a:lnTo>
                  <a:pt x="96354" y="361556"/>
                </a:lnTo>
                <a:lnTo>
                  <a:pt x="96240" y="363931"/>
                </a:lnTo>
                <a:lnTo>
                  <a:pt x="99517" y="367207"/>
                </a:lnTo>
                <a:lnTo>
                  <a:pt x="104914" y="366953"/>
                </a:lnTo>
                <a:lnTo>
                  <a:pt x="110985" y="367372"/>
                </a:lnTo>
                <a:lnTo>
                  <a:pt x="111048" y="367207"/>
                </a:lnTo>
                <a:lnTo>
                  <a:pt x="111150" y="366953"/>
                </a:lnTo>
                <a:lnTo>
                  <a:pt x="112636" y="363359"/>
                </a:lnTo>
                <a:lnTo>
                  <a:pt x="113385" y="366953"/>
                </a:lnTo>
                <a:lnTo>
                  <a:pt x="113436" y="367207"/>
                </a:lnTo>
                <a:lnTo>
                  <a:pt x="113538" y="367690"/>
                </a:lnTo>
                <a:lnTo>
                  <a:pt x="114096" y="366953"/>
                </a:lnTo>
                <a:lnTo>
                  <a:pt x="116420" y="363359"/>
                </a:lnTo>
                <a:lnTo>
                  <a:pt x="117602" y="361556"/>
                </a:lnTo>
                <a:lnTo>
                  <a:pt x="121208" y="355358"/>
                </a:lnTo>
                <a:lnTo>
                  <a:pt x="122364" y="353326"/>
                </a:lnTo>
                <a:lnTo>
                  <a:pt x="124980" y="348691"/>
                </a:lnTo>
                <a:lnTo>
                  <a:pt x="125920" y="347154"/>
                </a:lnTo>
                <a:lnTo>
                  <a:pt x="129476" y="341363"/>
                </a:lnTo>
                <a:lnTo>
                  <a:pt x="134112" y="333425"/>
                </a:lnTo>
                <a:lnTo>
                  <a:pt x="137058" y="325653"/>
                </a:lnTo>
                <a:close/>
              </a:path>
              <a:path w="616584" h="374015">
                <a:moveTo>
                  <a:pt x="138836" y="315252"/>
                </a:moveTo>
                <a:lnTo>
                  <a:pt x="138226" y="312978"/>
                </a:lnTo>
                <a:lnTo>
                  <a:pt x="137579" y="314274"/>
                </a:lnTo>
                <a:lnTo>
                  <a:pt x="138836" y="315252"/>
                </a:lnTo>
                <a:close/>
              </a:path>
              <a:path w="616584" h="374015">
                <a:moveTo>
                  <a:pt x="155067" y="6934"/>
                </a:moveTo>
                <a:lnTo>
                  <a:pt x="151193" y="4038"/>
                </a:lnTo>
                <a:lnTo>
                  <a:pt x="142227" y="5410"/>
                </a:lnTo>
                <a:lnTo>
                  <a:pt x="138861" y="7708"/>
                </a:lnTo>
                <a:lnTo>
                  <a:pt x="140093" y="4305"/>
                </a:lnTo>
                <a:lnTo>
                  <a:pt x="144856" y="4445"/>
                </a:lnTo>
                <a:lnTo>
                  <a:pt x="148120" y="3086"/>
                </a:lnTo>
                <a:lnTo>
                  <a:pt x="144424" y="762"/>
                </a:lnTo>
                <a:lnTo>
                  <a:pt x="140500" y="3937"/>
                </a:lnTo>
                <a:lnTo>
                  <a:pt x="137325" y="4622"/>
                </a:lnTo>
                <a:lnTo>
                  <a:pt x="138290" y="1739"/>
                </a:lnTo>
                <a:lnTo>
                  <a:pt x="141706" y="1295"/>
                </a:lnTo>
                <a:lnTo>
                  <a:pt x="144259" y="0"/>
                </a:lnTo>
                <a:lnTo>
                  <a:pt x="136067" y="177"/>
                </a:lnTo>
                <a:lnTo>
                  <a:pt x="130048" y="5143"/>
                </a:lnTo>
                <a:lnTo>
                  <a:pt x="124955" y="11976"/>
                </a:lnTo>
                <a:lnTo>
                  <a:pt x="119570" y="17741"/>
                </a:lnTo>
                <a:lnTo>
                  <a:pt x="129540" y="16141"/>
                </a:lnTo>
                <a:lnTo>
                  <a:pt x="137871" y="12890"/>
                </a:lnTo>
                <a:lnTo>
                  <a:pt x="145923" y="9372"/>
                </a:lnTo>
                <a:lnTo>
                  <a:pt x="155067" y="6934"/>
                </a:lnTo>
                <a:close/>
              </a:path>
              <a:path w="616584" h="374015">
                <a:moveTo>
                  <a:pt x="155257" y="320128"/>
                </a:moveTo>
                <a:lnTo>
                  <a:pt x="147574" y="321386"/>
                </a:lnTo>
                <a:lnTo>
                  <a:pt x="141947" y="320916"/>
                </a:lnTo>
                <a:lnTo>
                  <a:pt x="141287" y="317144"/>
                </a:lnTo>
                <a:lnTo>
                  <a:pt x="138836" y="315252"/>
                </a:lnTo>
                <a:lnTo>
                  <a:pt x="141173" y="324002"/>
                </a:lnTo>
                <a:lnTo>
                  <a:pt x="145072" y="322757"/>
                </a:lnTo>
                <a:lnTo>
                  <a:pt x="150469" y="323011"/>
                </a:lnTo>
                <a:lnTo>
                  <a:pt x="151206" y="322757"/>
                </a:lnTo>
                <a:lnTo>
                  <a:pt x="154292" y="321691"/>
                </a:lnTo>
                <a:lnTo>
                  <a:pt x="154482" y="321386"/>
                </a:lnTo>
                <a:lnTo>
                  <a:pt x="155257" y="320128"/>
                </a:lnTo>
                <a:close/>
              </a:path>
              <a:path w="616584" h="374015">
                <a:moveTo>
                  <a:pt x="155511" y="320128"/>
                </a:moveTo>
                <a:lnTo>
                  <a:pt x="155422" y="319862"/>
                </a:lnTo>
                <a:lnTo>
                  <a:pt x="155257" y="320128"/>
                </a:lnTo>
                <a:lnTo>
                  <a:pt x="155511" y="320128"/>
                </a:lnTo>
                <a:close/>
              </a:path>
              <a:path w="616584" h="374015">
                <a:moveTo>
                  <a:pt x="167411" y="293141"/>
                </a:moveTo>
                <a:lnTo>
                  <a:pt x="161315" y="294195"/>
                </a:lnTo>
                <a:lnTo>
                  <a:pt x="157441" y="299402"/>
                </a:lnTo>
                <a:lnTo>
                  <a:pt x="154305" y="305333"/>
                </a:lnTo>
                <a:lnTo>
                  <a:pt x="150431" y="308571"/>
                </a:lnTo>
                <a:lnTo>
                  <a:pt x="152450" y="302323"/>
                </a:lnTo>
                <a:lnTo>
                  <a:pt x="155575" y="296379"/>
                </a:lnTo>
                <a:lnTo>
                  <a:pt x="157480" y="290563"/>
                </a:lnTo>
                <a:lnTo>
                  <a:pt x="155829" y="284657"/>
                </a:lnTo>
                <a:lnTo>
                  <a:pt x="148742" y="292620"/>
                </a:lnTo>
                <a:lnTo>
                  <a:pt x="141757" y="302069"/>
                </a:lnTo>
                <a:lnTo>
                  <a:pt x="138201" y="312445"/>
                </a:lnTo>
                <a:lnTo>
                  <a:pt x="138226" y="312978"/>
                </a:lnTo>
                <a:lnTo>
                  <a:pt x="139636" y="310121"/>
                </a:lnTo>
                <a:lnTo>
                  <a:pt x="141427" y="312445"/>
                </a:lnTo>
                <a:lnTo>
                  <a:pt x="142252" y="315252"/>
                </a:lnTo>
                <a:lnTo>
                  <a:pt x="142367" y="315607"/>
                </a:lnTo>
                <a:lnTo>
                  <a:pt x="143497" y="318643"/>
                </a:lnTo>
                <a:lnTo>
                  <a:pt x="152260" y="318643"/>
                </a:lnTo>
                <a:lnTo>
                  <a:pt x="154292" y="316293"/>
                </a:lnTo>
                <a:lnTo>
                  <a:pt x="155422" y="319862"/>
                </a:lnTo>
                <a:lnTo>
                  <a:pt x="157619" y="316293"/>
                </a:lnTo>
                <a:lnTo>
                  <a:pt x="158267" y="315252"/>
                </a:lnTo>
                <a:lnTo>
                  <a:pt x="161023" y="310121"/>
                </a:lnTo>
                <a:lnTo>
                  <a:pt x="161861" y="308571"/>
                </a:lnTo>
                <a:lnTo>
                  <a:pt x="165023" y="301180"/>
                </a:lnTo>
                <a:lnTo>
                  <a:pt x="167411" y="293141"/>
                </a:lnTo>
                <a:close/>
              </a:path>
              <a:path w="616584" h="374015">
                <a:moveTo>
                  <a:pt x="477418" y="312559"/>
                </a:moveTo>
                <a:lnTo>
                  <a:pt x="476427" y="310121"/>
                </a:lnTo>
                <a:lnTo>
                  <a:pt x="476135" y="309346"/>
                </a:lnTo>
                <a:lnTo>
                  <a:pt x="473468" y="302425"/>
                </a:lnTo>
                <a:lnTo>
                  <a:pt x="466420" y="293141"/>
                </a:lnTo>
                <a:lnTo>
                  <a:pt x="459778" y="284657"/>
                </a:lnTo>
                <a:lnTo>
                  <a:pt x="458127" y="290563"/>
                </a:lnTo>
                <a:lnTo>
                  <a:pt x="460298" y="296697"/>
                </a:lnTo>
                <a:lnTo>
                  <a:pt x="463169" y="302983"/>
                </a:lnTo>
                <a:lnTo>
                  <a:pt x="463638" y="309346"/>
                </a:lnTo>
                <a:lnTo>
                  <a:pt x="460552" y="304076"/>
                </a:lnTo>
                <a:lnTo>
                  <a:pt x="457644" y="298221"/>
                </a:lnTo>
                <a:lnTo>
                  <a:pt x="453694" y="293878"/>
                </a:lnTo>
                <a:lnTo>
                  <a:pt x="447433" y="293141"/>
                </a:lnTo>
                <a:lnTo>
                  <a:pt x="451561" y="303491"/>
                </a:lnTo>
                <a:lnTo>
                  <a:pt x="455726" y="313296"/>
                </a:lnTo>
                <a:lnTo>
                  <a:pt x="455790" y="313436"/>
                </a:lnTo>
                <a:lnTo>
                  <a:pt x="455879" y="313639"/>
                </a:lnTo>
                <a:lnTo>
                  <a:pt x="462724" y="321259"/>
                </a:lnTo>
                <a:lnTo>
                  <a:pt x="474446" y="324002"/>
                </a:lnTo>
                <a:lnTo>
                  <a:pt x="475094" y="321538"/>
                </a:lnTo>
                <a:lnTo>
                  <a:pt x="476973" y="314274"/>
                </a:lnTo>
                <a:lnTo>
                  <a:pt x="473075" y="317080"/>
                </a:lnTo>
                <a:lnTo>
                  <a:pt x="473011" y="318604"/>
                </a:lnTo>
                <a:lnTo>
                  <a:pt x="472897" y="320916"/>
                </a:lnTo>
                <a:lnTo>
                  <a:pt x="466369" y="321538"/>
                </a:lnTo>
                <a:lnTo>
                  <a:pt x="462026" y="320052"/>
                </a:lnTo>
                <a:lnTo>
                  <a:pt x="461124" y="318604"/>
                </a:lnTo>
                <a:lnTo>
                  <a:pt x="459854" y="316420"/>
                </a:lnTo>
                <a:lnTo>
                  <a:pt x="459778" y="316293"/>
                </a:lnTo>
                <a:lnTo>
                  <a:pt x="461543" y="315849"/>
                </a:lnTo>
                <a:lnTo>
                  <a:pt x="465251" y="320052"/>
                </a:lnTo>
                <a:lnTo>
                  <a:pt x="470585" y="318604"/>
                </a:lnTo>
                <a:lnTo>
                  <a:pt x="472516" y="316420"/>
                </a:lnTo>
                <a:lnTo>
                  <a:pt x="472732" y="315849"/>
                </a:lnTo>
                <a:lnTo>
                  <a:pt x="473570" y="313639"/>
                </a:lnTo>
                <a:lnTo>
                  <a:pt x="473684" y="313296"/>
                </a:lnTo>
                <a:lnTo>
                  <a:pt x="474446" y="310121"/>
                </a:lnTo>
                <a:lnTo>
                  <a:pt x="477418" y="312559"/>
                </a:lnTo>
                <a:close/>
              </a:path>
              <a:path w="616584" h="374015">
                <a:moveTo>
                  <a:pt x="478320" y="313296"/>
                </a:moveTo>
                <a:lnTo>
                  <a:pt x="477418" y="312559"/>
                </a:lnTo>
                <a:lnTo>
                  <a:pt x="477202" y="313296"/>
                </a:lnTo>
                <a:lnTo>
                  <a:pt x="476973" y="314274"/>
                </a:lnTo>
                <a:lnTo>
                  <a:pt x="478320" y="313296"/>
                </a:lnTo>
                <a:close/>
              </a:path>
              <a:path w="616584" h="374015">
                <a:moveTo>
                  <a:pt x="582498" y="280670"/>
                </a:moveTo>
                <a:lnTo>
                  <a:pt x="582269" y="280504"/>
                </a:lnTo>
                <a:lnTo>
                  <a:pt x="581926" y="280504"/>
                </a:lnTo>
                <a:lnTo>
                  <a:pt x="582498" y="280670"/>
                </a:lnTo>
                <a:close/>
              </a:path>
              <a:path w="616584" h="374015">
                <a:moveTo>
                  <a:pt x="585050" y="282435"/>
                </a:moveTo>
                <a:lnTo>
                  <a:pt x="583311" y="280898"/>
                </a:lnTo>
                <a:lnTo>
                  <a:pt x="582498" y="280670"/>
                </a:lnTo>
                <a:lnTo>
                  <a:pt x="585050" y="282435"/>
                </a:lnTo>
                <a:close/>
              </a:path>
              <a:path w="616584" h="374015">
                <a:moveTo>
                  <a:pt x="591654" y="288315"/>
                </a:moveTo>
                <a:lnTo>
                  <a:pt x="590892" y="286486"/>
                </a:lnTo>
                <a:lnTo>
                  <a:pt x="585050" y="282435"/>
                </a:lnTo>
                <a:lnTo>
                  <a:pt x="591654" y="288315"/>
                </a:lnTo>
                <a:close/>
              </a:path>
              <a:path w="616584" h="374015">
                <a:moveTo>
                  <a:pt x="597103" y="293141"/>
                </a:moveTo>
                <a:lnTo>
                  <a:pt x="591654" y="288315"/>
                </a:lnTo>
                <a:lnTo>
                  <a:pt x="594017" y="293916"/>
                </a:lnTo>
                <a:lnTo>
                  <a:pt x="588695" y="296443"/>
                </a:lnTo>
                <a:lnTo>
                  <a:pt x="586219" y="297078"/>
                </a:lnTo>
                <a:lnTo>
                  <a:pt x="586816" y="296202"/>
                </a:lnTo>
                <a:lnTo>
                  <a:pt x="589394" y="292379"/>
                </a:lnTo>
                <a:lnTo>
                  <a:pt x="586460" y="286486"/>
                </a:lnTo>
                <a:lnTo>
                  <a:pt x="586600" y="286486"/>
                </a:lnTo>
                <a:lnTo>
                  <a:pt x="586105" y="286207"/>
                </a:lnTo>
                <a:lnTo>
                  <a:pt x="584390" y="285242"/>
                </a:lnTo>
                <a:lnTo>
                  <a:pt x="584390" y="297548"/>
                </a:lnTo>
                <a:lnTo>
                  <a:pt x="582256" y="298107"/>
                </a:lnTo>
                <a:lnTo>
                  <a:pt x="575144" y="298653"/>
                </a:lnTo>
                <a:lnTo>
                  <a:pt x="567791" y="297776"/>
                </a:lnTo>
                <a:lnTo>
                  <a:pt x="575221" y="296202"/>
                </a:lnTo>
                <a:lnTo>
                  <a:pt x="584390" y="297548"/>
                </a:lnTo>
                <a:lnTo>
                  <a:pt x="584390" y="285242"/>
                </a:lnTo>
                <a:lnTo>
                  <a:pt x="580656" y="283108"/>
                </a:lnTo>
                <a:lnTo>
                  <a:pt x="574255" y="280898"/>
                </a:lnTo>
                <a:lnTo>
                  <a:pt x="571258" y="280898"/>
                </a:lnTo>
                <a:lnTo>
                  <a:pt x="581926" y="280504"/>
                </a:lnTo>
                <a:lnTo>
                  <a:pt x="570699" y="277342"/>
                </a:lnTo>
                <a:lnTo>
                  <a:pt x="563003" y="275183"/>
                </a:lnTo>
                <a:lnTo>
                  <a:pt x="539686" y="272465"/>
                </a:lnTo>
                <a:lnTo>
                  <a:pt x="516877" y="269227"/>
                </a:lnTo>
                <a:lnTo>
                  <a:pt x="518655" y="277342"/>
                </a:lnTo>
                <a:lnTo>
                  <a:pt x="518680" y="277482"/>
                </a:lnTo>
                <a:lnTo>
                  <a:pt x="529577" y="277342"/>
                </a:lnTo>
                <a:lnTo>
                  <a:pt x="545198" y="281419"/>
                </a:lnTo>
                <a:lnTo>
                  <a:pt x="553681" y="283768"/>
                </a:lnTo>
                <a:lnTo>
                  <a:pt x="560070" y="286207"/>
                </a:lnTo>
                <a:lnTo>
                  <a:pt x="550443" y="285292"/>
                </a:lnTo>
                <a:lnTo>
                  <a:pt x="550138" y="285292"/>
                </a:lnTo>
                <a:lnTo>
                  <a:pt x="539369" y="283768"/>
                </a:lnTo>
                <a:lnTo>
                  <a:pt x="529551" y="282016"/>
                </a:lnTo>
                <a:lnTo>
                  <a:pt x="519963" y="280035"/>
                </a:lnTo>
                <a:lnTo>
                  <a:pt x="519264" y="285292"/>
                </a:lnTo>
                <a:lnTo>
                  <a:pt x="525068" y="285483"/>
                </a:lnTo>
                <a:lnTo>
                  <a:pt x="529209" y="286969"/>
                </a:lnTo>
                <a:lnTo>
                  <a:pt x="545579" y="293141"/>
                </a:lnTo>
                <a:lnTo>
                  <a:pt x="563765" y="298653"/>
                </a:lnTo>
                <a:lnTo>
                  <a:pt x="564603" y="298653"/>
                </a:lnTo>
                <a:lnTo>
                  <a:pt x="581545" y="299821"/>
                </a:lnTo>
                <a:lnTo>
                  <a:pt x="586308" y="297776"/>
                </a:lnTo>
                <a:lnTo>
                  <a:pt x="597103" y="293141"/>
                </a:lnTo>
                <a:close/>
              </a:path>
              <a:path w="616584" h="374015">
                <a:moveTo>
                  <a:pt x="610222" y="141173"/>
                </a:moveTo>
                <a:lnTo>
                  <a:pt x="606361" y="141757"/>
                </a:lnTo>
                <a:lnTo>
                  <a:pt x="606361" y="143484"/>
                </a:lnTo>
                <a:lnTo>
                  <a:pt x="603135" y="154266"/>
                </a:lnTo>
                <a:lnTo>
                  <a:pt x="603072" y="154470"/>
                </a:lnTo>
                <a:lnTo>
                  <a:pt x="597255" y="162915"/>
                </a:lnTo>
                <a:lnTo>
                  <a:pt x="589813" y="169748"/>
                </a:lnTo>
                <a:lnTo>
                  <a:pt x="581685" y="175895"/>
                </a:lnTo>
                <a:lnTo>
                  <a:pt x="587565" y="170662"/>
                </a:lnTo>
                <a:lnTo>
                  <a:pt x="593877" y="164363"/>
                </a:lnTo>
                <a:lnTo>
                  <a:pt x="599287" y="156679"/>
                </a:lnTo>
                <a:lnTo>
                  <a:pt x="602513" y="147345"/>
                </a:lnTo>
                <a:lnTo>
                  <a:pt x="593775" y="148831"/>
                </a:lnTo>
                <a:lnTo>
                  <a:pt x="585368" y="150647"/>
                </a:lnTo>
                <a:lnTo>
                  <a:pt x="577621" y="153136"/>
                </a:lnTo>
                <a:lnTo>
                  <a:pt x="570890" y="156591"/>
                </a:lnTo>
                <a:lnTo>
                  <a:pt x="576999" y="151803"/>
                </a:lnTo>
                <a:lnTo>
                  <a:pt x="585787" y="148183"/>
                </a:lnTo>
                <a:lnTo>
                  <a:pt x="595998" y="145491"/>
                </a:lnTo>
                <a:lnTo>
                  <a:pt x="606361" y="143484"/>
                </a:lnTo>
                <a:lnTo>
                  <a:pt x="606361" y="141757"/>
                </a:lnTo>
                <a:lnTo>
                  <a:pt x="585762" y="144805"/>
                </a:lnTo>
                <a:lnTo>
                  <a:pt x="565645" y="154266"/>
                </a:lnTo>
                <a:lnTo>
                  <a:pt x="547573" y="166243"/>
                </a:lnTo>
                <a:lnTo>
                  <a:pt x="529221" y="177431"/>
                </a:lnTo>
                <a:lnTo>
                  <a:pt x="527329" y="182740"/>
                </a:lnTo>
                <a:lnTo>
                  <a:pt x="522249" y="184861"/>
                </a:lnTo>
                <a:lnTo>
                  <a:pt x="519963" y="189776"/>
                </a:lnTo>
                <a:lnTo>
                  <a:pt x="535355" y="184543"/>
                </a:lnTo>
                <a:lnTo>
                  <a:pt x="549084" y="177622"/>
                </a:lnTo>
                <a:lnTo>
                  <a:pt x="562508" y="170421"/>
                </a:lnTo>
                <a:lnTo>
                  <a:pt x="576922" y="164363"/>
                </a:lnTo>
                <a:lnTo>
                  <a:pt x="567753" y="171805"/>
                </a:lnTo>
                <a:lnTo>
                  <a:pt x="557593" y="178422"/>
                </a:lnTo>
                <a:lnTo>
                  <a:pt x="546938" y="184543"/>
                </a:lnTo>
                <a:lnTo>
                  <a:pt x="536168" y="190550"/>
                </a:lnTo>
                <a:lnTo>
                  <a:pt x="537095" y="193725"/>
                </a:lnTo>
                <a:lnTo>
                  <a:pt x="540372" y="194576"/>
                </a:lnTo>
                <a:lnTo>
                  <a:pt x="543102" y="195948"/>
                </a:lnTo>
                <a:lnTo>
                  <a:pt x="564603" y="186969"/>
                </a:lnTo>
                <a:lnTo>
                  <a:pt x="584898" y="176784"/>
                </a:lnTo>
                <a:lnTo>
                  <a:pt x="585901" y="175895"/>
                </a:lnTo>
                <a:lnTo>
                  <a:pt x="601078" y="162496"/>
                </a:lnTo>
                <a:lnTo>
                  <a:pt x="609231" y="143484"/>
                </a:lnTo>
                <a:lnTo>
                  <a:pt x="610222" y="141173"/>
                </a:lnTo>
                <a:close/>
              </a:path>
              <a:path w="616584" h="374015">
                <a:moveTo>
                  <a:pt x="615619" y="219862"/>
                </a:moveTo>
                <a:lnTo>
                  <a:pt x="610222" y="218579"/>
                </a:lnTo>
                <a:lnTo>
                  <a:pt x="610222" y="221411"/>
                </a:lnTo>
                <a:lnTo>
                  <a:pt x="604837" y="228739"/>
                </a:lnTo>
                <a:lnTo>
                  <a:pt x="597458" y="234099"/>
                </a:lnTo>
                <a:lnTo>
                  <a:pt x="588556" y="237921"/>
                </a:lnTo>
                <a:lnTo>
                  <a:pt x="578586" y="240690"/>
                </a:lnTo>
                <a:lnTo>
                  <a:pt x="592810" y="233705"/>
                </a:lnTo>
                <a:lnTo>
                  <a:pt x="599033" y="229527"/>
                </a:lnTo>
                <a:lnTo>
                  <a:pt x="604050" y="223723"/>
                </a:lnTo>
                <a:lnTo>
                  <a:pt x="598030" y="221195"/>
                </a:lnTo>
                <a:lnTo>
                  <a:pt x="594182" y="220637"/>
                </a:lnTo>
                <a:lnTo>
                  <a:pt x="590664" y="220129"/>
                </a:lnTo>
                <a:lnTo>
                  <a:pt x="582066" y="220129"/>
                </a:lnTo>
                <a:lnTo>
                  <a:pt x="574738" y="220637"/>
                </a:lnTo>
                <a:lnTo>
                  <a:pt x="583082" y="218617"/>
                </a:lnTo>
                <a:lnTo>
                  <a:pt x="592670" y="218300"/>
                </a:lnTo>
                <a:lnTo>
                  <a:pt x="602157" y="219341"/>
                </a:lnTo>
                <a:lnTo>
                  <a:pt x="610222" y="221411"/>
                </a:lnTo>
                <a:lnTo>
                  <a:pt x="610222" y="218579"/>
                </a:lnTo>
                <a:lnTo>
                  <a:pt x="609092" y="218300"/>
                </a:lnTo>
                <a:lnTo>
                  <a:pt x="596353" y="215265"/>
                </a:lnTo>
                <a:lnTo>
                  <a:pt x="575703" y="216560"/>
                </a:lnTo>
                <a:lnTo>
                  <a:pt x="555536" y="221043"/>
                </a:lnTo>
                <a:lnTo>
                  <a:pt x="537705" y="226034"/>
                </a:lnTo>
                <a:lnTo>
                  <a:pt x="538886" y="227622"/>
                </a:lnTo>
                <a:lnTo>
                  <a:pt x="541985" y="230073"/>
                </a:lnTo>
                <a:lnTo>
                  <a:pt x="541782" y="230073"/>
                </a:lnTo>
                <a:lnTo>
                  <a:pt x="540016" y="232206"/>
                </a:lnTo>
                <a:lnTo>
                  <a:pt x="549567" y="231114"/>
                </a:lnTo>
                <a:lnTo>
                  <a:pt x="559689" y="230073"/>
                </a:lnTo>
                <a:lnTo>
                  <a:pt x="569810" y="229527"/>
                </a:lnTo>
                <a:lnTo>
                  <a:pt x="584111" y="230073"/>
                </a:lnTo>
                <a:lnTo>
                  <a:pt x="578459" y="230073"/>
                </a:lnTo>
                <a:lnTo>
                  <a:pt x="564642" y="232918"/>
                </a:lnTo>
                <a:lnTo>
                  <a:pt x="549465" y="235483"/>
                </a:lnTo>
                <a:lnTo>
                  <a:pt x="535559" y="239306"/>
                </a:lnTo>
                <a:lnTo>
                  <a:pt x="524586" y="246087"/>
                </a:lnTo>
                <a:lnTo>
                  <a:pt x="553415" y="245592"/>
                </a:lnTo>
                <a:lnTo>
                  <a:pt x="580301" y="243179"/>
                </a:lnTo>
                <a:lnTo>
                  <a:pt x="587527" y="240690"/>
                </a:lnTo>
                <a:lnTo>
                  <a:pt x="602107" y="235661"/>
                </a:lnTo>
                <a:lnTo>
                  <a:pt x="615619" y="219862"/>
                </a:lnTo>
                <a:close/>
              </a:path>
              <a:path w="616584" h="374015">
                <a:moveTo>
                  <a:pt x="616369" y="179031"/>
                </a:moveTo>
                <a:lnTo>
                  <a:pt x="611759" y="179031"/>
                </a:lnTo>
                <a:lnTo>
                  <a:pt x="611759" y="181279"/>
                </a:lnTo>
                <a:lnTo>
                  <a:pt x="606806" y="190030"/>
                </a:lnTo>
                <a:lnTo>
                  <a:pt x="600202" y="197104"/>
                </a:lnTo>
                <a:lnTo>
                  <a:pt x="592048" y="202653"/>
                </a:lnTo>
                <a:lnTo>
                  <a:pt x="582460" y="206743"/>
                </a:lnTo>
                <a:lnTo>
                  <a:pt x="589495" y="202412"/>
                </a:lnTo>
                <a:lnTo>
                  <a:pt x="595782" y="197319"/>
                </a:lnTo>
                <a:lnTo>
                  <a:pt x="597839" y="195173"/>
                </a:lnTo>
                <a:lnTo>
                  <a:pt x="601370" y="191528"/>
                </a:lnTo>
                <a:lnTo>
                  <a:pt x="603948" y="188226"/>
                </a:lnTo>
                <a:lnTo>
                  <a:pt x="606336" y="185178"/>
                </a:lnTo>
                <a:lnTo>
                  <a:pt x="606666" y="185178"/>
                </a:lnTo>
                <a:lnTo>
                  <a:pt x="599363" y="184378"/>
                </a:lnTo>
                <a:lnTo>
                  <a:pt x="597992" y="184378"/>
                </a:lnTo>
                <a:lnTo>
                  <a:pt x="591159" y="185178"/>
                </a:lnTo>
                <a:lnTo>
                  <a:pt x="583946" y="186804"/>
                </a:lnTo>
                <a:lnTo>
                  <a:pt x="577049" y="188226"/>
                </a:lnTo>
                <a:lnTo>
                  <a:pt x="583996" y="185178"/>
                </a:lnTo>
                <a:lnTo>
                  <a:pt x="583844" y="185178"/>
                </a:lnTo>
                <a:lnTo>
                  <a:pt x="592391" y="182753"/>
                </a:lnTo>
                <a:lnTo>
                  <a:pt x="601510" y="181444"/>
                </a:lnTo>
                <a:lnTo>
                  <a:pt x="611759" y="181279"/>
                </a:lnTo>
                <a:lnTo>
                  <a:pt x="611759" y="179031"/>
                </a:lnTo>
                <a:lnTo>
                  <a:pt x="595045" y="179031"/>
                </a:lnTo>
                <a:lnTo>
                  <a:pt x="576237" y="184378"/>
                </a:lnTo>
                <a:lnTo>
                  <a:pt x="542328" y="199796"/>
                </a:lnTo>
                <a:lnTo>
                  <a:pt x="542378" y="200355"/>
                </a:lnTo>
                <a:lnTo>
                  <a:pt x="542467" y="201409"/>
                </a:lnTo>
                <a:lnTo>
                  <a:pt x="542556" y="202412"/>
                </a:lnTo>
                <a:lnTo>
                  <a:pt x="542671" y="203746"/>
                </a:lnTo>
                <a:lnTo>
                  <a:pt x="538543" y="204101"/>
                </a:lnTo>
                <a:lnTo>
                  <a:pt x="539356" y="204101"/>
                </a:lnTo>
                <a:lnTo>
                  <a:pt x="539242" y="207505"/>
                </a:lnTo>
                <a:lnTo>
                  <a:pt x="550710" y="204101"/>
                </a:lnTo>
                <a:lnTo>
                  <a:pt x="562356" y="200355"/>
                </a:lnTo>
                <a:lnTo>
                  <a:pt x="573989" y="197104"/>
                </a:lnTo>
                <a:lnTo>
                  <a:pt x="585533" y="195173"/>
                </a:lnTo>
                <a:lnTo>
                  <a:pt x="571119" y="201409"/>
                </a:lnTo>
                <a:lnTo>
                  <a:pt x="555840" y="206756"/>
                </a:lnTo>
                <a:lnTo>
                  <a:pt x="540753" y="212305"/>
                </a:lnTo>
                <a:lnTo>
                  <a:pt x="526897" y="219087"/>
                </a:lnTo>
                <a:lnTo>
                  <a:pt x="535889" y="221754"/>
                </a:lnTo>
                <a:lnTo>
                  <a:pt x="546519" y="221145"/>
                </a:lnTo>
                <a:lnTo>
                  <a:pt x="557949" y="218528"/>
                </a:lnTo>
                <a:lnTo>
                  <a:pt x="569328" y="215226"/>
                </a:lnTo>
                <a:lnTo>
                  <a:pt x="584822" y="209804"/>
                </a:lnTo>
                <a:lnTo>
                  <a:pt x="590499" y="206756"/>
                </a:lnTo>
                <a:lnTo>
                  <a:pt x="598843" y="202285"/>
                </a:lnTo>
                <a:lnTo>
                  <a:pt x="609879" y="192176"/>
                </a:lnTo>
                <a:lnTo>
                  <a:pt x="615175" y="181444"/>
                </a:lnTo>
                <a:lnTo>
                  <a:pt x="615251" y="181279"/>
                </a:lnTo>
                <a:lnTo>
                  <a:pt x="616369" y="179031"/>
                </a:lnTo>
                <a:close/>
              </a:path>
            </a:pathLst>
          </a:custGeom>
          <a:solidFill>
            <a:srgbClr val="F0C71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0" name="bg object 1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3244" y="2503288"/>
            <a:ext cx="1237538" cy="11671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ED1C24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ED1C24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077" y="221633"/>
            <a:ext cx="275209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ED1C24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enproc.gov.ru/" TargetMode="External"/><Relationship Id="rId3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348133" y="1134960"/>
            <a:ext cx="30880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Генеральная</a:t>
            </a:r>
            <a:r>
              <a:rPr dirty="0" sz="11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прокуратура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Российской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Федерации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674092" y="1401660"/>
            <a:ext cx="243586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805">
                <a:solidFill>
                  <a:srgbClr val="ED1C24"/>
                </a:solidFill>
                <a:latin typeface="Microsoft Sans Serif"/>
                <a:cs typeface="Microsoft Sans Serif"/>
              </a:rPr>
              <a:t>ПАМЯТКА</a:t>
            </a:r>
            <a:endParaRPr sz="50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654249" y="2250020"/>
            <a:ext cx="2475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ЧТО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231F20"/>
                </a:solidFill>
                <a:latin typeface="Trebuchet MS"/>
                <a:cs typeface="Trebuchet MS"/>
              </a:rPr>
              <a:t>НУЖНО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ЗНАТЬ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13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dirty="0" sz="12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231F20"/>
                </a:solidFill>
                <a:latin typeface="Trebuchet MS"/>
                <a:cs typeface="Trebuchet MS"/>
              </a:rPr>
              <a:t>КОРРУПЦИИ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672000" y="180003"/>
            <a:ext cx="2990215" cy="1783080"/>
            <a:chOff x="3672000" y="180003"/>
            <a:chExt cx="2990215" cy="1783080"/>
          </a:xfrm>
        </p:grpSpPr>
        <p:sp>
          <p:nvSpPr>
            <p:cNvPr id="6" name="object 6" descr=""/>
            <p:cNvSpPr/>
            <p:nvPr/>
          </p:nvSpPr>
          <p:spPr>
            <a:xfrm>
              <a:off x="3672000" y="266406"/>
              <a:ext cx="2225040" cy="1462405"/>
            </a:xfrm>
            <a:custGeom>
              <a:avLst/>
              <a:gdLst/>
              <a:ahLst/>
              <a:cxnLst/>
              <a:rect l="l" t="t" r="r" b="b"/>
              <a:pathLst>
                <a:path w="2225040" h="1462405">
                  <a:moveTo>
                    <a:pt x="69405" y="1155230"/>
                  </a:moveTo>
                  <a:lnTo>
                    <a:pt x="0" y="1195298"/>
                  </a:lnTo>
                  <a:lnTo>
                    <a:pt x="154101" y="1462214"/>
                  </a:lnTo>
                  <a:lnTo>
                    <a:pt x="223507" y="1422145"/>
                  </a:lnTo>
                  <a:lnTo>
                    <a:pt x="165506" y="1321688"/>
                  </a:lnTo>
                  <a:lnTo>
                    <a:pt x="191223" y="1306842"/>
                  </a:lnTo>
                  <a:lnTo>
                    <a:pt x="323490" y="1306842"/>
                  </a:lnTo>
                  <a:lnTo>
                    <a:pt x="245972" y="1253743"/>
                  </a:lnTo>
                  <a:lnTo>
                    <a:pt x="126276" y="1253743"/>
                  </a:lnTo>
                  <a:lnTo>
                    <a:pt x="69405" y="1155230"/>
                  </a:lnTo>
                  <a:close/>
                </a:path>
                <a:path w="2225040" h="1462405">
                  <a:moveTo>
                    <a:pt x="323490" y="1306842"/>
                  </a:moveTo>
                  <a:lnTo>
                    <a:pt x="191223" y="1306842"/>
                  </a:lnTo>
                  <a:lnTo>
                    <a:pt x="293877" y="1381518"/>
                  </a:lnTo>
                  <a:lnTo>
                    <a:pt x="369100" y="1338084"/>
                  </a:lnTo>
                  <a:lnTo>
                    <a:pt x="323490" y="1306842"/>
                  </a:lnTo>
                  <a:close/>
                </a:path>
                <a:path w="2225040" h="1462405">
                  <a:moveTo>
                    <a:pt x="428040" y="948169"/>
                  </a:moveTo>
                  <a:lnTo>
                    <a:pt x="229057" y="1063053"/>
                  </a:lnTo>
                  <a:lnTo>
                    <a:pt x="383171" y="1329969"/>
                  </a:lnTo>
                  <a:lnTo>
                    <a:pt x="570243" y="1221955"/>
                  </a:lnTo>
                  <a:lnTo>
                    <a:pt x="413334" y="1221955"/>
                  </a:lnTo>
                  <a:lnTo>
                    <a:pt x="337680" y="1090917"/>
                  </a:lnTo>
                  <a:lnTo>
                    <a:pt x="397865" y="1056182"/>
                  </a:lnTo>
                  <a:lnTo>
                    <a:pt x="490401" y="1056182"/>
                  </a:lnTo>
                  <a:lnTo>
                    <a:pt x="428040" y="948169"/>
                  </a:lnTo>
                  <a:close/>
                </a:path>
                <a:path w="2225040" h="1462405">
                  <a:moveTo>
                    <a:pt x="212077" y="1072845"/>
                  </a:moveTo>
                  <a:lnTo>
                    <a:pt x="136855" y="1116279"/>
                  </a:lnTo>
                  <a:lnTo>
                    <a:pt x="151940" y="1238364"/>
                  </a:lnTo>
                  <a:lnTo>
                    <a:pt x="152006" y="1238897"/>
                  </a:lnTo>
                  <a:lnTo>
                    <a:pt x="126276" y="1253743"/>
                  </a:lnTo>
                  <a:lnTo>
                    <a:pt x="245972" y="1253743"/>
                  </a:lnTo>
                  <a:lnTo>
                    <a:pt x="223519" y="1238364"/>
                  </a:lnTo>
                  <a:lnTo>
                    <a:pt x="212077" y="1072845"/>
                  </a:lnTo>
                  <a:close/>
                </a:path>
                <a:path w="2225040" h="1462405">
                  <a:moveTo>
                    <a:pt x="490401" y="1056182"/>
                  </a:moveTo>
                  <a:lnTo>
                    <a:pt x="397865" y="1056182"/>
                  </a:lnTo>
                  <a:lnTo>
                    <a:pt x="473519" y="1187208"/>
                  </a:lnTo>
                  <a:lnTo>
                    <a:pt x="413334" y="1221955"/>
                  </a:lnTo>
                  <a:lnTo>
                    <a:pt x="570243" y="1221955"/>
                  </a:lnTo>
                  <a:lnTo>
                    <a:pt x="582142" y="1215085"/>
                  </a:lnTo>
                  <a:lnTo>
                    <a:pt x="490401" y="1056182"/>
                  </a:lnTo>
                  <a:close/>
                </a:path>
                <a:path w="2225040" h="1462405">
                  <a:moveTo>
                    <a:pt x="661466" y="813396"/>
                  </a:moveTo>
                  <a:lnTo>
                    <a:pt x="463943" y="927430"/>
                  </a:lnTo>
                  <a:lnTo>
                    <a:pt x="618058" y="1194358"/>
                  </a:lnTo>
                  <a:lnTo>
                    <a:pt x="687450" y="1154290"/>
                  </a:lnTo>
                  <a:lnTo>
                    <a:pt x="642899" y="1077125"/>
                  </a:lnTo>
                  <a:lnTo>
                    <a:pt x="752178" y="1014031"/>
                  </a:lnTo>
                  <a:lnTo>
                    <a:pt x="606475" y="1014031"/>
                  </a:lnTo>
                  <a:lnTo>
                    <a:pt x="572579" y="955306"/>
                  </a:lnTo>
                  <a:lnTo>
                    <a:pt x="631291" y="921410"/>
                  </a:lnTo>
                  <a:lnTo>
                    <a:pt x="723834" y="921410"/>
                  </a:lnTo>
                  <a:lnTo>
                    <a:pt x="661466" y="813396"/>
                  </a:lnTo>
                  <a:close/>
                </a:path>
                <a:path w="2225040" h="1462405">
                  <a:moveTo>
                    <a:pt x="892479" y="680021"/>
                  </a:moveTo>
                  <a:lnTo>
                    <a:pt x="694956" y="794067"/>
                  </a:lnTo>
                  <a:lnTo>
                    <a:pt x="849058" y="1060983"/>
                  </a:lnTo>
                  <a:lnTo>
                    <a:pt x="918463" y="1020914"/>
                  </a:lnTo>
                  <a:lnTo>
                    <a:pt x="873912" y="943749"/>
                  </a:lnTo>
                  <a:lnTo>
                    <a:pt x="983199" y="880656"/>
                  </a:lnTo>
                  <a:lnTo>
                    <a:pt x="837488" y="880656"/>
                  </a:lnTo>
                  <a:lnTo>
                    <a:pt x="803579" y="821943"/>
                  </a:lnTo>
                  <a:lnTo>
                    <a:pt x="862304" y="788034"/>
                  </a:lnTo>
                  <a:lnTo>
                    <a:pt x="954835" y="788034"/>
                  </a:lnTo>
                  <a:lnTo>
                    <a:pt x="892479" y="680021"/>
                  </a:lnTo>
                  <a:close/>
                </a:path>
                <a:path w="2225040" h="1462405">
                  <a:moveTo>
                    <a:pt x="723834" y="921410"/>
                  </a:moveTo>
                  <a:lnTo>
                    <a:pt x="631291" y="921410"/>
                  </a:lnTo>
                  <a:lnTo>
                    <a:pt x="665200" y="980135"/>
                  </a:lnTo>
                  <a:lnTo>
                    <a:pt x="606475" y="1014031"/>
                  </a:lnTo>
                  <a:lnTo>
                    <a:pt x="752178" y="1014031"/>
                  </a:lnTo>
                  <a:lnTo>
                    <a:pt x="771029" y="1003147"/>
                  </a:lnTo>
                  <a:lnTo>
                    <a:pt x="723834" y="921410"/>
                  </a:lnTo>
                  <a:close/>
                </a:path>
                <a:path w="2225040" h="1462405">
                  <a:moveTo>
                    <a:pt x="1240220" y="756691"/>
                  </a:moveTo>
                  <a:lnTo>
                    <a:pt x="1147686" y="756691"/>
                  </a:lnTo>
                  <a:lnTo>
                    <a:pt x="1168361" y="792518"/>
                  </a:lnTo>
                  <a:lnTo>
                    <a:pt x="1043647" y="864527"/>
                  </a:lnTo>
                  <a:lnTo>
                    <a:pt x="1079968" y="927430"/>
                  </a:lnTo>
                  <a:lnTo>
                    <a:pt x="1080071" y="927607"/>
                  </a:lnTo>
                  <a:lnTo>
                    <a:pt x="1274190" y="815530"/>
                  </a:lnTo>
                  <a:lnTo>
                    <a:pt x="1240220" y="756691"/>
                  </a:lnTo>
                  <a:close/>
                </a:path>
                <a:path w="2225040" h="1462405">
                  <a:moveTo>
                    <a:pt x="954835" y="788034"/>
                  </a:moveTo>
                  <a:lnTo>
                    <a:pt x="862304" y="788034"/>
                  </a:lnTo>
                  <a:lnTo>
                    <a:pt x="896200" y="846759"/>
                  </a:lnTo>
                  <a:lnTo>
                    <a:pt x="837488" y="880656"/>
                  </a:lnTo>
                  <a:lnTo>
                    <a:pt x="983199" y="880656"/>
                  </a:lnTo>
                  <a:lnTo>
                    <a:pt x="1002029" y="869784"/>
                  </a:lnTo>
                  <a:lnTo>
                    <a:pt x="954835" y="788034"/>
                  </a:lnTo>
                  <a:close/>
                </a:path>
                <a:path w="2225040" h="1462405">
                  <a:moveTo>
                    <a:pt x="995362" y="620623"/>
                  </a:moveTo>
                  <a:lnTo>
                    <a:pt x="925956" y="660692"/>
                  </a:lnTo>
                  <a:lnTo>
                    <a:pt x="1022908" y="828611"/>
                  </a:lnTo>
                  <a:lnTo>
                    <a:pt x="1147481" y="756691"/>
                  </a:lnTo>
                  <a:lnTo>
                    <a:pt x="1240220" y="756691"/>
                  </a:lnTo>
                  <a:lnTo>
                    <a:pt x="1222183" y="725449"/>
                  </a:lnTo>
                  <a:lnTo>
                    <a:pt x="1055877" y="725449"/>
                  </a:lnTo>
                  <a:lnTo>
                    <a:pt x="995362" y="620623"/>
                  </a:lnTo>
                  <a:close/>
                </a:path>
                <a:path w="2225040" h="1462405">
                  <a:moveTo>
                    <a:pt x="1350124" y="415797"/>
                  </a:moveTo>
                  <a:lnTo>
                    <a:pt x="1152601" y="529843"/>
                  </a:lnTo>
                  <a:lnTo>
                    <a:pt x="1306702" y="796759"/>
                  </a:lnTo>
                  <a:lnTo>
                    <a:pt x="1376108" y="756691"/>
                  </a:lnTo>
                  <a:lnTo>
                    <a:pt x="1261224" y="557720"/>
                  </a:lnTo>
                  <a:lnTo>
                    <a:pt x="1319949" y="523811"/>
                  </a:lnTo>
                  <a:lnTo>
                    <a:pt x="1412482" y="523811"/>
                  </a:lnTo>
                  <a:lnTo>
                    <a:pt x="1350124" y="415797"/>
                  </a:lnTo>
                  <a:close/>
                </a:path>
                <a:path w="2225040" h="1462405">
                  <a:moveTo>
                    <a:pt x="1120089" y="548614"/>
                  </a:moveTo>
                  <a:lnTo>
                    <a:pt x="1050683" y="588683"/>
                  </a:lnTo>
                  <a:lnTo>
                    <a:pt x="1111211" y="693508"/>
                  </a:lnTo>
                  <a:lnTo>
                    <a:pt x="1055877" y="725449"/>
                  </a:lnTo>
                  <a:lnTo>
                    <a:pt x="1222183" y="725449"/>
                  </a:lnTo>
                  <a:lnTo>
                    <a:pt x="1120089" y="548614"/>
                  </a:lnTo>
                  <a:close/>
                </a:path>
                <a:path w="2225040" h="1462405">
                  <a:moveTo>
                    <a:pt x="1412482" y="523811"/>
                  </a:moveTo>
                  <a:lnTo>
                    <a:pt x="1319949" y="523811"/>
                  </a:lnTo>
                  <a:lnTo>
                    <a:pt x="1434833" y="722795"/>
                  </a:lnTo>
                  <a:lnTo>
                    <a:pt x="1504226" y="682726"/>
                  </a:lnTo>
                  <a:lnTo>
                    <a:pt x="1412592" y="524001"/>
                  </a:lnTo>
                  <a:lnTo>
                    <a:pt x="1412482" y="523811"/>
                  </a:lnTo>
                  <a:close/>
                </a:path>
                <a:path w="2225040" h="1462405">
                  <a:moveTo>
                    <a:pt x="1452029" y="356958"/>
                  </a:moveTo>
                  <a:lnTo>
                    <a:pt x="1382636" y="397027"/>
                  </a:lnTo>
                  <a:lnTo>
                    <a:pt x="1536738" y="663955"/>
                  </a:lnTo>
                  <a:lnTo>
                    <a:pt x="1685734" y="577926"/>
                  </a:lnTo>
                  <a:lnTo>
                    <a:pt x="1777652" y="577926"/>
                  </a:lnTo>
                  <a:lnTo>
                    <a:pt x="1778114" y="577659"/>
                  </a:lnTo>
                  <a:lnTo>
                    <a:pt x="1765573" y="555942"/>
                  </a:lnTo>
                  <a:lnTo>
                    <a:pt x="1566913" y="555942"/>
                  </a:lnTo>
                  <a:lnTo>
                    <a:pt x="1452029" y="356958"/>
                  </a:lnTo>
                  <a:close/>
                </a:path>
                <a:path w="2225040" h="1462405">
                  <a:moveTo>
                    <a:pt x="1777652" y="577926"/>
                  </a:moveTo>
                  <a:lnTo>
                    <a:pt x="1685734" y="577926"/>
                  </a:lnTo>
                  <a:lnTo>
                    <a:pt x="1708708" y="617727"/>
                  </a:lnTo>
                  <a:lnTo>
                    <a:pt x="1777652" y="577926"/>
                  </a:lnTo>
                  <a:close/>
                </a:path>
                <a:path w="2225040" h="1462405">
                  <a:moveTo>
                    <a:pt x="1576755" y="284949"/>
                  </a:moveTo>
                  <a:lnTo>
                    <a:pt x="1507362" y="325018"/>
                  </a:lnTo>
                  <a:lnTo>
                    <a:pt x="1622124" y="523811"/>
                  </a:lnTo>
                  <a:lnTo>
                    <a:pt x="1622234" y="524001"/>
                  </a:lnTo>
                  <a:lnTo>
                    <a:pt x="1566913" y="555942"/>
                  </a:lnTo>
                  <a:lnTo>
                    <a:pt x="1765573" y="555942"/>
                  </a:lnTo>
                  <a:lnTo>
                    <a:pt x="1723147" y="482472"/>
                  </a:lnTo>
                  <a:lnTo>
                    <a:pt x="1690801" y="482472"/>
                  </a:lnTo>
                  <a:lnTo>
                    <a:pt x="1576755" y="284949"/>
                  </a:lnTo>
                  <a:close/>
                </a:path>
                <a:path w="2225040" h="1462405">
                  <a:moveTo>
                    <a:pt x="1689353" y="219951"/>
                  </a:moveTo>
                  <a:lnTo>
                    <a:pt x="1619948" y="260019"/>
                  </a:lnTo>
                  <a:lnTo>
                    <a:pt x="1774063" y="526935"/>
                  </a:lnTo>
                  <a:lnTo>
                    <a:pt x="1843455" y="486867"/>
                  </a:lnTo>
                  <a:lnTo>
                    <a:pt x="1835783" y="377189"/>
                  </a:lnTo>
                  <a:lnTo>
                    <a:pt x="1780133" y="377189"/>
                  </a:lnTo>
                  <a:lnTo>
                    <a:pt x="1689353" y="219951"/>
                  </a:lnTo>
                  <a:close/>
                </a:path>
                <a:path w="2225040" h="1462405">
                  <a:moveTo>
                    <a:pt x="1715058" y="468464"/>
                  </a:moveTo>
                  <a:lnTo>
                    <a:pt x="1690801" y="482472"/>
                  </a:lnTo>
                  <a:lnTo>
                    <a:pt x="1723147" y="482472"/>
                  </a:lnTo>
                  <a:lnTo>
                    <a:pt x="1715058" y="468464"/>
                  </a:lnTo>
                  <a:close/>
                </a:path>
                <a:path w="2225040" h="1462405">
                  <a:moveTo>
                    <a:pt x="1921883" y="285356"/>
                  </a:moveTo>
                  <a:lnTo>
                    <a:pt x="1829358" y="285356"/>
                  </a:lnTo>
                  <a:lnTo>
                    <a:pt x="1920138" y="442594"/>
                  </a:lnTo>
                  <a:lnTo>
                    <a:pt x="1989531" y="402526"/>
                  </a:lnTo>
                  <a:lnTo>
                    <a:pt x="1921883" y="285356"/>
                  </a:lnTo>
                  <a:close/>
                </a:path>
                <a:path w="2225040" h="1462405">
                  <a:moveTo>
                    <a:pt x="2090663" y="274942"/>
                  </a:moveTo>
                  <a:lnTo>
                    <a:pt x="2015515" y="274942"/>
                  </a:lnTo>
                  <a:lnTo>
                    <a:pt x="2017191" y="386562"/>
                  </a:lnTo>
                  <a:lnTo>
                    <a:pt x="2094356" y="342010"/>
                  </a:lnTo>
                  <a:lnTo>
                    <a:pt x="2090663" y="274942"/>
                  </a:lnTo>
                  <a:close/>
                </a:path>
                <a:path w="2225040" h="1462405">
                  <a:moveTo>
                    <a:pt x="1835429" y="135610"/>
                  </a:moveTo>
                  <a:lnTo>
                    <a:pt x="1766023" y="175679"/>
                  </a:lnTo>
                  <a:lnTo>
                    <a:pt x="1780133" y="377189"/>
                  </a:lnTo>
                  <a:lnTo>
                    <a:pt x="1835783" y="377189"/>
                  </a:lnTo>
                  <a:lnTo>
                    <a:pt x="1829358" y="285356"/>
                  </a:lnTo>
                  <a:lnTo>
                    <a:pt x="1921883" y="285356"/>
                  </a:lnTo>
                  <a:lnTo>
                    <a:pt x="1835429" y="135610"/>
                  </a:lnTo>
                  <a:close/>
                </a:path>
                <a:path w="2225040" h="1462405">
                  <a:moveTo>
                    <a:pt x="2201599" y="227393"/>
                  </a:moveTo>
                  <a:lnTo>
                    <a:pt x="2109076" y="227393"/>
                  </a:lnTo>
                  <a:lnTo>
                    <a:pt x="2155024" y="306984"/>
                  </a:lnTo>
                  <a:lnTo>
                    <a:pt x="2224417" y="266915"/>
                  </a:lnTo>
                  <a:lnTo>
                    <a:pt x="2201599" y="227393"/>
                  </a:lnTo>
                  <a:close/>
                </a:path>
                <a:path w="2225040" h="1462405">
                  <a:moveTo>
                    <a:pt x="2070315" y="0"/>
                  </a:moveTo>
                  <a:lnTo>
                    <a:pt x="1872792" y="114033"/>
                  </a:lnTo>
                  <a:lnTo>
                    <a:pt x="1978152" y="296519"/>
                  </a:lnTo>
                  <a:lnTo>
                    <a:pt x="2015515" y="274942"/>
                  </a:lnTo>
                  <a:lnTo>
                    <a:pt x="2090663" y="274942"/>
                  </a:lnTo>
                  <a:lnTo>
                    <a:pt x="2088692" y="239166"/>
                  </a:lnTo>
                  <a:lnTo>
                    <a:pt x="2109076" y="227393"/>
                  </a:lnTo>
                  <a:lnTo>
                    <a:pt x="2201599" y="227393"/>
                  </a:lnTo>
                  <a:lnTo>
                    <a:pt x="2184750" y="198208"/>
                  </a:lnTo>
                  <a:lnTo>
                    <a:pt x="2013927" y="198208"/>
                  </a:lnTo>
                  <a:lnTo>
                    <a:pt x="1978621" y="137058"/>
                  </a:lnTo>
                  <a:lnTo>
                    <a:pt x="2037346" y="103162"/>
                  </a:lnTo>
                  <a:lnTo>
                    <a:pt x="2129875" y="103162"/>
                  </a:lnTo>
                  <a:lnTo>
                    <a:pt x="2070315" y="0"/>
                  </a:lnTo>
                  <a:close/>
                </a:path>
                <a:path w="2225040" h="1462405">
                  <a:moveTo>
                    <a:pt x="2129875" y="103162"/>
                  </a:moveTo>
                  <a:lnTo>
                    <a:pt x="2037346" y="103162"/>
                  </a:lnTo>
                  <a:lnTo>
                    <a:pt x="2072639" y="164299"/>
                  </a:lnTo>
                  <a:lnTo>
                    <a:pt x="2013927" y="198208"/>
                  </a:lnTo>
                  <a:lnTo>
                    <a:pt x="2184750" y="198208"/>
                  </a:lnTo>
                  <a:lnTo>
                    <a:pt x="2129875" y="103162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16400" y="180009"/>
              <a:ext cx="2345690" cy="1638935"/>
            </a:xfrm>
            <a:custGeom>
              <a:avLst/>
              <a:gdLst/>
              <a:ahLst/>
              <a:cxnLst/>
              <a:rect l="l" t="t" r="r" b="b"/>
              <a:pathLst>
                <a:path w="2345690" h="1638935">
                  <a:moveTo>
                    <a:pt x="243078" y="1559509"/>
                  </a:moveTo>
                  <a:lnTo>
                    <a:pt x="219062" y="1517929"/>
                  </a:lnTo>
                  <a:lnTo>
                    <a:pt x="205867" y="1495069"/>
                  </a:lnTo>
                  <a:lnTo>
                    <a:pt x="136982" y="1375752"/>
                  </a:lnTo>
                  <a:lnTo>
                    <a:pt x="89204" y="1403337"/>
                  </a:lnTo>
                  <a:lnTo>
                    <a:pt x="128358" y="1471155"/>
                  </a:lnTo>
                  <a:lnTo>
                    <a:pt x="86931" y="1495069"/>
                  </a:lnTo>
                  <a:lnTo>
                    <a:pt x="47777" y="1427251"/>
                  </a:lnTo>
                  <a:lnTo>
                    <a:pt x="0" y="1454835"/>
                  </a:lnTo>
                  <a:lnTo>
                    <a:pt x="106095" y="1638592"/>
                  </a:lnTo>
                  <a:lnTo>
                    <a:pt x="153873" y="1611007"/>
                  </a:lnTo>
                  <a:lnTo>
                    <a:pt x="113944" y="1541843"/>
                  </a:lnTo>
                  <a:lnTo>
                    <a:pt x="155371" y="1517929"/>
                  </a:lnTo>
                  <a:lnTo>
                    <a:pt x="195300" y="1587093"/>
                  </a:lnTo>
                  <a:lnTo>
                    <a:pt x="243078" y="1559509"/>
                  </a:lnTo>
                  <a:close/>
                </a:path>
                <a:path w="2345690" h="1638935">
                  <a:moveTo>
                    <a:pt x="400100" y="1468843"/>
                  </a:moveTo>
                  <a:lnTo>
                    <a:pt x="392074" y="1458214"/>
                  </a:lnTo>
                  <a:lnTo>
                    <a:pt x="373367" y="1433436"/>
                  </a:lnTo>
                  <a:lnTo>
                    <a:pt x="322757" y="1366393"/>
                  </a:lnTo>
                  <a:lnTo>
                    <a:pt x="295008" y="1329639"/>
                  </a:lnTo>
                  <a:lnTo>
                    <a:pt x="295008" y="1414145"/>
                  </a:lnTo>
                  <a:lnTo>
                    <a:pt x="261607" y="1433436"/>
                  </a:lnTo>
                  <a:lnTo>
                    <a:pt x="237147" y="1380286"/>
                  </a:lnTo>
                  <a:lnTo>
                    <a:pt x="261213" y="1366393"/>
                  </a:lnTo>
                  <a:lnTo>
                    <a:pt x="295008" y="1414145"/>
                  </a:lnTo>
                  <a:lnTo>
                    <a:pt x="295008" y="1329639"/>
                  </a:lnTo>
                  <a:lnTo>
                    <a:pt x="271284" y="1298206"/>
                  </a:lnTo>
                  <a:lnTo>
                    <a:pt x="173062" y="1354912"/>
                  </a:lnTo>
                  <a:lnTo>
                    <a:pt x="256438" y="1551787"/>
                  </a:lnTo>
                  <a:lnTo>
                    <a:pt x="303212" y="1524787"/>
                  </a:lnTo>
                  <a:lnTo>
                    <a:pt x="283933" y="1482902"/>
                  </a:lnTo>
                  <a:lnTo>
                    <a:pt x="326694" y="1458214"/>
                  </a:lnTo>
                  <a:lnTo>
                    <a:pt x="353326" y="1495856"/>
                  </a:lnTo>
                  <a:lnTo>
                    <a:pt x="400100" y="1468843"/>
                  </a:lnTo>
                  <a:close/>
                </a:path>
                <a:path w="2345690" h="1638935">
                  <a:moveTo>
                    <a:pt x="617601" y="1343279"/>
                  </a:moveTo>
                  <a:lnTo>
                    <a:pt x="616534" y="1341437"/>
                  </a:lnTo>
                  <a:lnTo>
                    <a:pt x="511505" y="1159522"/>
                  </a:lnTo>
                  <a:lnTo>
                    <a:pt x="463727" y="1187107"/>
                  </a:lnTo>
                  <a:lnTo>
                    <a:pt x="542810" y="1324089"/>
                  </a:lnTo>
                  <a:lnTo>
                    <a:pt x="512749" y="1341437"/>
                  </a:lnTo>
                  <a:lnTo>
                    <a:pt x="433654" y="1204468"/>
                  </a:lnTo>
                  <a:lnTo>
                    <a:pt x="385876" y="1232052"/>
                  </a:lnTo>
                  <a:lnTo>
                    <a:pt x="464972" y="1369021"/>
                  </a:lnTo>
                  <a:lnTo>
                    <a:pt x="434898" y="1386382"/>
                  </a:lnTo>
                  <a:lnTo>
                    <a:pt x="355815" y="1249400"/>
                  </a:lnTo>
                  <a:lnTo>
                    <a:pt x="308038" y="1276985"/>
                  </a:lnTo>
                  <a:lnTo>
                    <a:pt x="414134" y="1460741"/>
                  </a:lnTo>
                  <a:lnTo>
                    <a:pt x="542925" y="1386382"/>
                  </a:lnTo>
                  <a:lnTo>
                    <a:pt x="617601" y="1343279"/>
                  </a:lnTo>
                  <a:close/>
                </a:path>
                <a:path w="2345690" h="1638935">
                  <a:moveTo>
                    <a:pt x="791654" y="1242771"/>
                  </a:moveTo>
                  <a:lnTo>
                    <a:pt x="745083" y="1162113"/>
                  </a:lnTo>
                  <a:lnTo>
                    <a:pt x="685571" y="1059027"/>
                  </a:lnTo>
                  <a:lnTo>
                    <a:pt x="637794" y="1086612"/>
                  </a:lnTo>
                  <a:lnTo>
                    <a:pt x="647496" y="1225334"/>
                  </a:lnTo>
                  <a:lnTo>
                    <a:pt x="585000" y="1117079"/>
                  </a:lnTo>
                  <a:lnTo>
                    <a:pt x="537222" y="1144663"/>
                  </a:lnTo>
                  <a:lnTo>
                    <a:pt x="643318" y="1328420"/>
                  </a:lnTo>
                  <a:lnTo>
                    <a:pt x="691095" y="1300835"/>
                  </a:lnTo>
                  <a:lnTo>
                    <a:pt x="685800" y="1225334"/>
                  </a:lnTo>
                  <a:lnTo>
                    <a:pt x="681380" y="1162113"/>
                  </a:lnTo>
                  <a:lnTo>
                    <a:pt x="743889" y="1270355"/>
                  </a:lnTo>
                  <a:lnTo>
                    <a:pt x="791654" y="1242771"/>
                  </a:lnTo>
                  <a:close/>
                </a:path>
                <a:path w="2345690" h="1638935">
                  <a:moveTo>
                    <a:pt x="1469859" y="679437"/>
                  </a:moveTo>
                  <a:lnTo>
                    <a:pt x="1429029" y="608698"/>
                  </a:lnTo>
                  <a:lnTo>
                    <a:pt x="1378292" y="520827"/>
                  </a:lnTo>
                  <a:lnTo>
                    <a:pt x="1378292" y="659511"/>
                  </a:lnTo>
                  <a:lnTo>
                    <a:pt x="1327480" y="688860"/>
                  </a:lnTo>
                  <a:lnTo>
                    <a:pt x="1298143" y="638035"/>
                  </a:lnTo>
                  <a:lnTo>
                    <a:pt x="1348955" y="608698"/>
                  </a:lnTo>
                  <a:lnTo>
                    <a:pt x="1378292" y="659511"/>
                  </a:lnTo>
                  <a:lnTo>
                    <a:pt x="1378292" y="520827"/>
                  </a:lnTo>
                  <a:lnTo>
                    <a:pt x="1375067" y="515239"/>
                  </a:lnTo>
                  <a:lnTo>
                    <a:pt x="1204137" y="613918"/>
                  </a:lnTo>
                  <a:lnTo>
                    <a:pt x="1337487" y="844892"/>
                  </a:lnTo>
                  <a:lnTo>
                    <a:pt x="1397546" y="810221"/>
                  </a:lnTo>
                  <a:lnTo>
                    <a:pt x="1359001" y="743445"/>
                  </a:lnTo>
                  <a:lnTo>
                    <a:pt x="1453540" y="688860"/>
                  </a:lnTo>
                  <a:lnTo>
                    <a:pt x="1469859" y="679437"/>
                  </a:lnTo>
                  <a:close/>
                </a:path>
                <a:path w="2345690" h="1638935">
                  <a:moveTo>
                    <a:pt x="1705381" y="632498"/>
                  </a:moveTo>
                  <a:lnTo>
                    <a:pt x="1675930" y="581494"/>
                  </a:lnTo>
                  <a:lnTo>
                    <a:pt x="1660372" y="554545"/>
                  </a:lnTo>
                  <a:lnTo>
                    <a:pt x="1572018" y="401523"/>
                  </a:lnTo>
                  <a:lnTo>
                    <a:pt x="1511973" y="436194"/>
                  </a:lnTo>
                  <a:lnTo>
                    <a:pt x="1564335" y="526897"/>
                  </a:lnTo>
                  <a:lnTo>
                    <a:pt x="1516468" y="554545"/>
                  </a:lnTo>
                  <a:lnTo>
                    <a:pt x="1464119" y="463867"/>
                  </a:lnTo>
                  <a:lnTo>
                    <a:pt x="1460042" y="466166"/>
                  </a:lnTo>
                  <a:lnTo>
                    <a:pt x="1404061" y="498538"/>
                  </a:lnTo>
                  <a:lnTo>
                    <a:pt x="1487932" y="643813"/>
                  </a:lnTo>
                  <a:lnTo>
                    <a:pt x="1595856" y="581494"/>
                  </a:lnTo>
                  <a:lnTo>
                    <a:pt x="1613801" y="612571"/>
                  </a:lnTo>
                  <a:lnTo>
                    <a:pt x="1505877" y="674890"/>
                  </a:lnTo>
                  <a:lnTo>
                    <a:pt x="1537398" y="729488"/>
                  </a:lnTo>
                  <a:lnTo>
                    <a:pt x="1705381" y="632498"/>
                  </a:lnTo>
                  <a:close/>
                </a:path>
                <a:path w="2345690" h="1638935">
                  <a:moveTo>
                    <a:pt x="1993468" y="466166"/>
                  </a:moveTo>
                  <a:lnTo>
                    <a:pt x="1992147" y="463867"/>
                  </a:lnTo>
                  <a:lnTo>
                    <a:pt x="1860118" y="235191"/>
                  </a:lnTo>
                  <a:lnTo>
                    <a:pt x="1800059" y="269862"/>
                  </a:lnTo>
                  <a:lnTo>
                    <a:pt x="1899475" y="442048"/>
                  </a:lnTo>
                  <a:lnTo>
                    <a:pt x="1861680" y="463867"/>
                  </a:lnTo>
                  <a:lnTo>
                    <a:pt x="1762264" y="291680"/>
                  </a:lnTo>
                  <a:lnTo>
                    <a:pt x="1702206" y="326351"/>
                  </a:lnTo>
                  <a:lnTo>
                    <a:pt x="1801622" y="498538"/>
                  </a:lnTo>
                  <a:lnTo>
                    <a:pt x="1763826" y="520357"/>
                  </a:lnTo>
                  <a:lnTo>
                    <a:pt x="1664411" y="348183"/>
                  </a:lnTo>
                  <a:lnTo>
                    <a:pt x="1604365" y="382854"/>
                  </a:lnTo>
                  <a:lnTo>
                    <a:pt x="1737715" y="613841"/>
                  </a:lnTo>
                  <a:lnTo>
                    <a:pt x="1899615" y="520357"/>
                  </a:lnTo>
                  <a:lnTo>
                    <a:pt x="1993468" y="466166"/>
                  </a:lnTo>
                  <a:close/>
                </a:path>
                <a:path w="2345690" h="1638935">
                  <a:moveTo>
                    <a:pt x="2212263" y="339839"/>
                  </a:moveTo>
                  <a:lnTo>
                    <a:pt x="2153729" y="238455"/>
                  </a:lnTo>
                  <a:lnTo>
                    <a:pt x="2078913" y="108864"/>
                  </a:lnTo>
                  <a:lnTo>
                    <a:pt x="2018855" y="143535"/>
                  </a:lnTo>
                  <a:lnTo>
                    <a:pt x="2031060" y="317919"/>
                  </a:lnTo>
                  <a:lnTo>
                    <a:pt x="1952510" y="181851"/>
                  </a:lnTo>
                  <a:lnTo>
                    <a:pt x="1892452" y="216522"/>
                  </a:lnTo>
                  <a:lnTo>
                    <a:pt x="2025802" y="447497"/>
                  </a:lnTo>
                  <a:lnTo>
                    <a:pt x="2085860" y="412826"/>
                  </a:lnTo>
                  <a:lnTo>
                    <a:pt x="2079218" y="317919"/>
                  </a:lnTo>
                  <a:lnTo>
                    <a:pt x="2073656" y="238455"/>
                  </a:lnTo>
                  <a:lnTo>
                    <a:pt x="2152218" y="374523"/>
                  </a:lnTo>
                  <a:lnTo>
                    <a:pt x="2212263" y="339839"/>
                  </a:lnTo>
                  <a:close/>
                </a:path>
                <a:path w="2345690" h="1638935">
                  <a:moveTo>
                    <a:pt x="2345398" y="262978"/>
                  </a:moveTo>
                  <a:lnTo>
                    <a:pt x="2265997" y="125476"/>
                  </a:lnTo>
                  <a:lnTo>
                    <a:pt x="2245982" y="90805"/>
                  </a:lnTo>
                  <a:lnTo>
                    <a:pt x="2301417" y="58801"/>
                  </a:lnTo>
                  <a:lnTo>
                    <a:pt x="2267470" y="0"/>
                  </a:lnTo>
                  <a:lnTo>
                    <a:pt x="2096541" y="98679"/>
                  </a:lnTo>
                  <a:lnTo>
                    <a:pt x="2130488" y="157480"/>
                  </a:lnTo>
                  <a:lnTo>
                    <a:pt x="2185924" y="125476"/>
                  </a:lnTo>
                  <a:lnTo>
                    <a:pt x="2285339" y="297662"/>
                  </a:lnTo>
                  <a:lnTo>
                    <a:pt x="2345398" y="26297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698280" y="921602"/>
              <a:ext cx="1476375" cy="1041400"/>
            </a:xfrm>
            <a:custGeom>
              <a:avLst/>
              <a:gdLst/>
              <a:ahLst/>
              <a:cxnLst/>
              <a:rect l="l" t="t" r="r" b="b"/>
              <a:pathLst>
                <a:path w="1476375" h="1041400">
                  <a:moveTo>
                    <a:pt x="73761" y="715022"/>
                  </a:moveTo>
                  <a:lnTo>
                    <a:pt x="0" y="757605"/>
                  </a:lnTo>
                  <a:lnTo>
                    <a:pt x="163791" y="1041298"/>
                  </a:lnTo>
                  <a:lnTo>
                    <a:pt x="237553" y="998715"/>
                  </a:lnTo>
                  <a:lnTo>
                    <a:pt x="137198" y="824890"/>
                  </a:lnTo>
                  <a:lnTo>
                    <a:pt x="255368" y="824890"/>
                  </a:lnTo>
                  <a:lnTo>
                    <a:pt x="254090" y="792568"/>
                  </a:lnTo>
                  <a:lnTo>
                    <a:pt x="195554" y="792568"/>
                  </a:lnTo>
                  <a:lnTo>
                    <a:pt x="73761" y="715022"/>
                  </a:lnTo>
                  <a:close/>
                </a:path>
                <a:path w="1476375" h="1041400">
                  <a:moveTo>
                    <a:pt x="351086" y="758177"/>
                  </a:moveTo>
                  <a:lnTo>
                    <a:pt x="252729" y="758177"/>
                  </a:lnTo>
                  <a:lnTo>
                    <a:pt x="353098" y="932002"/>
                  </a:lnTo>
                  <a:lnTo>
                    <a:pt x="426859" y="889419"/>
                  </a:lnTo>
                  <a:lnTo>
                    <a:pt x="351086" y="758177"/>
                  </a:lnTo>
                  <a:close/>
                </a:path>
                <a:path w="1476375" h="1041400">
                  <a:moveTo>
                    <a:pt x="255368" y="824890"/>
                  </a:moveTo>
                  <a:lnTo>
                    <a:pt x="137198" y="824890"/>
                  </a:lnTo>
                  <a:lnTo>
                    <a:pt x="258394" y="901407"/>
                  </a:lnTo>
                  <a:lnTo>
                    <a:pt x="255368" y="824890"/>
                  </a:lnTo>
                  <a:close/>
                </a:path>
                <a:path w="1476375" h="1041400">
                  <a:moveTo>
                    <a:pt x="498271" y="469925"/>
                  </a:moveTo>
                  <a:lnTo>
                    <a:pt x="301231" y="583691"/>
                  </a:lnTo>
                  <a:lnTo>
                    <a:pt x="465023" y="867384"/>
                  </a:lnTo>
                  <a:lnTo>
                    <a:pt x="654914" y="757745"/>
                  </a:lnTo>
                  <a:lnTo>
                    <a:pt x="500075" y="757745"/>
                  </a:lnTo>
                  <a:lnTo>
                    <a:pt x="476250" y="716483"/>
                  </a:lnTo>
                  <a:lnTo>
                    <a:pt x="537629" y="681037"/>
                  </a:lnTo>
                  <a:lnTo>
                    <a:pt x="519381" y="649427"/>
                  </a:lnTo>
                  <a:lnTo>
                    <a:pt x="437540" y="649427"/>
                  </a:lnTo>
                  <a:lnTo>
                    <a:pt x="413715" y="608152"/>
                  </a:lnTo>
                  <a:lnTo>
                    <a:pt x="536994" y="536981"/>
                  </a:lnTo>
                  <a:lnTo>
                    <a:pt x="498271" y="469925"/>
                  </a:lnTo>
                  <a:close/>
                </a:path>
                <a:path w="1476375" h="1041400">
                  <a:moveTo>
                    <a:pt x="263067" y="605726"/>
                  </a:moveTo>
                  <a:lnTo>
                    <a:pt x="189306" y="648309"/>
                  </a:lnTo>
                  <a:lnTo>
                    <a:pt x="195554" y="792568"/>
                  </a:lnTo>
                  <a:lnTo>
                    <a:pt x="254090" y="792568"/>
                  </a:lnTo>
                  <a:lnTo>
                    <a:pt x="252729" y="758177"/>
                  </a:lnTo>
                  <a:lnTo>
                    <a:pt x="351086" y="758177"/>
                  </a:lnTo>
                  <a:lnTo>
                    <a:pt x="263067" y="605726"/>
                  </a:lnTo>
                  <a:close/>
                </a:path>
                <a:path w="1476375" h="1041400">
                  <a:moveTo>
                    <a:pt x="623354" y="686561"/>
                  </a:moveTo>
                  <a:lnTo>
                    <a:pt x="500075" y="757745"/>
                  </a:lnTo>
                  <a:lnTo>
                    <a:pt x="654914" y="757745"/>
                  </a:lnTo>
                  <a:lnTo>
                    <a:pt x="662063" y="753618"/>
                  </a:lnTo>
                  <a:lnTo>
                    <a:pt x="623354" y="686561"/>
                  </a:lnTo>
                  <a:close/>
                </a:path>
                <a:path w="1476375" h="1041400">
                  <a:moveTo>
                    <a:pt x="869281" y="566978"/>
                  </a:moveTo>
                  <a:lnTo>
                    <a:pt x="770940" y="566978"/>
                  </a:lnTo>
                  <a:lnTo>
                    <a:pt x="824534" y="659815"/>
                  </a:lnTo>
                  <a:lnTo>
                    <a:pt x="898296" y="617232"/>
                  </a:lnTo>
                  <a:lnTo>
                    <a:pt x="869281" y="566978"/>
                  </a:lnTo>
                  <a:close/>
                </a:path>
                <a:path w="1476375" h="1041400">
                  <a:moveTo>
                    <a:pt x="498919" y="613981"/>
                  </a:moveTo>
                  <a:lnTo>
                    <a:pt x="437540" y="649427"/>
                  </a:lnTo>
                  <a:lnTo>
                    <a:pt x="519381" y="649427"/>
                  </a:lnTo>
                  <a:lnTo>
                    <a:pt x="498919" y="613981"/>
                  </a:lnTo>
                  <a:close/>
                </a:path>
                <a:path w="1476375" h="1041400">
                  <a:moveTo>
                    <a:pt x="598335" y="412153"/>
                  </a:moveTo>
                  <a:lnTo>
                    <a:pt x="524573" y="454748"/>
                  </a:lnTo>
                  <a:lnTo>
                    <a:pt x="634758" y="645591"/>
                  </a:lnTo>
                  <a:lnTo>
                    <a:pt x="770940" y="566978"/>
                  </a:lnTo>
                  <a:lnTo>
                    <a:pt x="869281" y="566978"/>
                  </a:lnTo>
                  <a:lnTo>
                    <a:pt x="848391" y="530796"/>
                  </a:lnTo>
                  <a:lnTo>
                    <a:pt x="666826" y="530796"/>
                  </a:lnTo>
                  <a:lnTo>
                    <a:pt x="598335" y="412153"/>
                  </a:lnTo>
                  <a:close/>
                </a:path>
                <a:path w="1476375" h="1041400">
                  <a:moveTo>
                    <a:pt x="964296" y="353936"/>
                  </a:moveTo>
                  <a:lnTo>
                    <a:pt x="865949" y="353936"/>
                  </a:lnTo>
                  <a:lnTo>
                    <a:pt x="988047" y="565416"/>
                  </a:lnTo>
                  <a:lnTo>
                    <a:pt x="1061808" y="522833"/>
                  </a:lnTo>
                  <a:lnTo>
                    <a:pt x="964296" y="353936"/>
                  </a:lnTo>
                  <a:close/>
                </a:path>
                <a:path w="1476375" h="1041400">
                  <a:moveTo>
                    <a:pt x="734504" y="333540"/>
                  </a:moveTo>
                  <a:lnTo>
                    <a:pt x="660742" y="376123"/>
                  </a:lnTo>
                  <a:lnTo>
                    <a:pt x="729246" y="494753"/>
                  </a:lnTo>
                  <a:lnTo>
                    <a:pt x="666826" y="530796"/>
                  </a:lnTo>
                  <a:lnTo>
                    <a:pt x="848391" y="530796"/>
                  </a:lnTo>
                  <a:lnTo>
                    <a:pt x="734504" y="333540"/>
                  </a:lnTo>
                  <a:close/>
                </a:path>
                <a:path w="1476375" h="1041400">
                  <a:moveTo>
                    <a:pt x="1061516" y="144729"/>
                  </a:moveTo>
                  <a:lnTo>
                    <a:pt x="987755" y="187324"/>
                  </a:lnTo>
                  <a:lnTo>
                    <a:pt x="1151547" y="471017"/>
                  </a:lnTo>
                  <a:lnTo>
                    <a:pt x="1341463" y="361378"/>
                  </a:lnTo>
                  <a:lnTo>
                    <a:pt x="1186599" y="361378"/>
                  </a:lnTo>
                  <a:lnTo>
                    <a:pt x="1153541" y="304126"/>
                  </a:lnTo>
                  <a:lnTo>
                    <a:pt x="1215961" y="268084"/>
                  </a:lnTo>
                  <a:lnTo>
                    <a:pt x="1307425" y="268084"/>
                  </a:lnTo>
                  <a:lnTo>
                    <a:pt x="1289518" y="237070"/>
                  </a:lnTo>
                  <a:lnTo>
                    <a:pt x="1114831" y="237070"/>
                  </a:lnTo>
                  <a:lnTo>
                    <a:pt x="1061516" y="144729"/>
                  </a:lnTo>
                  <a:close/>
                </a:path>
                <a:path w="1476375" h="1041400">
                  <a:moveTo>
                    <a:pt x="966101" y="199821"/>
                  </a:moveTo>
                  <a:lnTo>
                    <a:pt x="756170" y="321030"/>
                  </a:lnTo>
                  <a:lnTo>
                    <a:pt x="797852" y="393242"/>
                  </a:lnTo>
                  <a:lnTo>
                    <a:pt x="865949" y="353936"/>
                  </a:lnTo>
                  <a:lnTo>
                    <a:pt x="964296" y="353936"/>
                  </a:lnTo>
                  <a:lnTo>
                    <a:pt x="939711" y="311353"/>
                  </a:lnTo>
                  <a:lnTo>
                    <a:pt x="1007795" y="272046"/>
                  </a:lnTo>
                  <a:lnTo>
                    <a:pt x="966101" y="199821"/>
                  </a:lnTo>
                  <a:close/>
                </a:path>
                <a:path w="1476375" h="1041400">
                  <a:moveTo>
                    <a:pt x="1307425" y="268084"/>
                  </a:moveTo>
                  <a:lnTo>
                    <a:pt x="1215961" y="268084"/>
                  </a:lnTo>
                  <a:lnTo>
                    <a:pt x="1249019" y="325348"/>
                  </a:lnTo>
                  <a:lnTo>
                    <a:pt x="1186599" y="361378"/>
                  </a:lnTo>
                  <a:lnTo>
                    <a:pt x="1341463" y="361378"/>
                  </a:lnTo>
                  <a:lnTo>
                    <a:pt x="1356334" y="352793"/>
                  </a:lnTo>
                  <a:lnTo>
                    <a:pt x="1307425" y="268084"/>
                  </a:lnTo>
                  <a:close/>
                </a:path>
                <a:path w="1476375" h="1041400">
                  <a:moveTo>
                    <a:pt x="1312202" y="0"/>
                  </a:moveTo>
                  <a:lnTo>
                    <a:pt x="1238440" y="42583"/>
                  </a:lnTo>
                  <a:lnTo>
                    <a:pt x="1402232" y="326288"/>
                  </a:lnTo>
                  <a:lnTo>
                    <a:pt x="1475994" y="283705"/>
                  </a:lnTo>
                  <a:lnTo>
                    <a:pt x="1312202" y="0"/>
                  </a:lnTo>
                  <a:close/>
                </a:path>
                <a:path w="1476375" h="1041400">
                  <a:moveTo>
                    <a:pt x="1245844" y="161429"/>
                  </a:moveTo>
                  <a:lnTo>
                    <a:pt x="1114831" y="237070"/>
                  </a:lnTo>
                  <a:lnTo>
                    <a:pt x="1289518" y="237070"/>
                  </a:lnTo>
                  <a:lnTo>
                    <a:pt x="1245844" y="161429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7259299" y="3723931"/>
            <a:ext cx="3265804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В</a:t>
            </a:r>
            <a:r>
              <a:rPr dirty="0" sz="1100" spc="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с</a:t>
            </a:r>
            <a:r>
              <a:rPr dirty="0" sz="1100" spc="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200"/>
                </a:solidFill>
                <a:latin typeface="Trebuchet MS"/>
                <a:cs typeface="Trebuchet MS"/>
              </a:rPr>
              <a:t>п.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1</a:t>
            </a:r>
            <a:r>
              <a:rPr dirty="0" sz="1100" spc="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FFF200"/>
                </a:solidFill>
                <a:latin typeface="Trebuchet MS"/>
                <a:cs typeface="Trebuchet MS"/>
              </a:rPr>
              <a:t>ст.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1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Федерального</a:t>
            </a:r>
            <a:r>
              <a:rPr dirty="0" sz="1100" spc="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закона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от</a:t>
            </a:r>
            <a:r>
              <a:rPr dirty="0" sz="1100" spc="6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25.12.2008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140">
                <a:solidFill>
                  <a:srgbClr val="FFF200"/>
                </a:solidFill>
                <a:latin typeface="Trebuchet MS"/>
                <a:cs typeface="Trebuchet MS"/>
              </a:rPr>
              <a:t>№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273-ФЗ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«О</a:t>
            </a:r>
            <a:r>
              <a:rPr dirty="0" sz="1100" spc="6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противодействии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кор-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рупции»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под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коррупцией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понимается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злоупотребле-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ние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200"/>
                </a:solidFill>
                <a:latin typeface="Trebuchet MS"/>
                <a:cs typeface="Trebuchet MS"/>
              </a:rPr>
              <a:t>служебным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положением,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дача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взятки,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получение </a:t>
            </a:r>
            <a:r>
              <a:rPr dirty="0" sz="1100" spc="-65">
                <a:solidFill>
                  <a:srgbClr val="FFF200"/>
                </a:solidFill>
                <a:latin typeface="Trebuchet MS"/>
                <a:cs typeface="Trebuchet MS"/>
              </a:rPr>
              <a:t>взятки,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злоупотребление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полномочиями,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коммерче-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ский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подкуп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либо иное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незаконное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использование </a:t>
            </a:r>
            <a:r>
              <a:rPr dirty="0" sz="1100" spc="-60">
                <a:solidFill>
                  <a:srgbClr val="FFF200"/>
                </a:solidFill>
                <a:latin typeface="Trebuchet MS"/>
                <a:cs typeface="Trebuchet MS"/>
              </a:rPr>
              <a:t>физическим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лицом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своего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должностного положения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вопреки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законным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интересам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общества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и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государ-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ства в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целях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получения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выгоды в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виде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денег,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цен- </a:t>
            </a:r>
            <a:r>
              <a:rPr dirty="0" sz="1100" spc="-65">
                <a:solidFill>
                  <a:srgbClr val="FFF200"/>
                </a:solidFill>
                <a:latin typeface="Trebuchet MS"/>
                <a:cs typeface="Trebuchet MS"/>
              </a:rPr>
              <a:t>ностей,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иного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имущества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FFF200"/>
                </a:solidFill>
                <a:latin typeface="Trebuchet MS"/>
                <a:cs typeface="Trebuchet MS"/>
              </a:rPr>
              <a:t>или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70">
                <a:solidFill>
                  <a:srgbClr val="FFF200"/>
                </a:solidFill>
                <a:latin typeface="Trebuchet MS"/>
                <a:cs typeface="Trebuchet MS"/>
              </a:rPr>
              <a:t>услуг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имущественного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характера,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иных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имущественных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прав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для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себя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или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для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третьих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лиц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либо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незаконное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предоставление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такой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выгоды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 указанному лицу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другими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физически-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ми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лицами,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а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также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совершение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указанных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деяний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от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имени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200"/>
                </a:solidFill>
                <a:latin typeface="Trebuchet MS"/>
                <a:cs typeface="Trebuchet MS"/>
              </a:rPr>
              <a:t>или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в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 интересах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юридического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лица.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06730" marR="5080" indent="-494665">
              <a:lnSpc>
                <a:spcPct val="100000"/>
              </a:lnSpc>
              <a:spcBef>
                <a:spcPts val="100"/>
              </a:spcBef>
            </a:pPr>
            <a:r>
              <a:rPr dirty="0" spc="-305"/>
              <a:t>КАЖДЫЙ</a:t>
            </a:r>
            <a:r>
              <a:rPr dirty="0" spc="-70"/>
              <a:t> </a:t>
            </a:r>
            <a:r>
              <a:rPr dirty="0" spc="-370"/>
              <a:t>РАБОТОДАТЕЛЬ</a:t>
            </a:r>
            <a:r>
              <a:rPr dirty="0" spc="525"/>
              <a:t> </a:t>
            </a:r>
            <a:r>
              <a:rPr dirty="0" spc="-375"/>
              <a:t>ДОЛЖЕН</a:t>
            </a:r>
            <a:r>
              <a:rPr dirty="0" spc="-60"/>
              <a:t> </a:t>
            </a:r>
            <a:r>
              <a:rPr dirty="0" spc="-305"/>
              <a:t>ЗНАТЬ!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67299" y="1506873"/>
            <a:ext cx="3157855" cy="2875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dirty="0" sz="1100" spc="35">
                <a:solidFill>
                  <a:srgbClr val="FFF200"/>
                </a:solidFill>
                <a:latin typeface="Trebuchet MS"/>
                <a:cs typeface="Trebuchet MS"/>
              </a:rPr>
              <a:t>В</a:t>
            </a:r>
            <a:r>
              <a:rPr dirty="0" sz="1100" spc="-1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соответствии</a:t>
            </a:r>
            <a:r>
              <a:rPr dirty="0" sz="1100" spc="-1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с</a:t>
            </a:r>
            <a:r>
              <a:rPr dirty="0" sz="1100" spc="-1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25">
                <a:solidFill>
                  <a:srgbClr val="FFF200"/>
                </a:solidFill>
                <a:latin typeface="Trebuchet MS"/>
                <a:cs typeface="Trebuchet MS"/>
              </a:rPr>
              <a:t>ч.</a:t>
            </a:r>
            <a:r>
              <a:rPr dirty="0" sz="1100" spc="-1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FFF200"/>
                </a:solidFill>
                <a:latin typeface="Trebuchet MS"/>
                <a:cs typeface="Trebuchet MS"/>
              </a:rPr>
              <a:t>4</a:t>
            </a:r>
            <a:r>
              <a:rPr dirty="0" sz="1100" spc="-1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10">
                <a:solidFill>
                  <a:srgbClr val="FFF200"/>
                </a:solidFill>
                <a:latin typeface="Trebuchet MS"/>
                <a:cs typeface="Trebuchet MS"/>
              </a:rPr>
              <a:t>ст.</a:t>
            </a:r>
            <a:r>
              <a:rPr dirty="0" sz="1100" spc="-1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FFF200"/>
                </a:solidFill>
                <a:latin typeface="Trebuchet MS"/>
                <a:cs typeface="Trebuchet MS"/>
              </a:rPr>
              <a:t>12</a:t>
            </a:r>
            <a:r>
              <a:rPr dirty="0" sz="1100" spc="-1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Федерального</a:t>
            </a:r>
            <a:r>
              <a:rPr dirty="0" sz="1100" spc="-1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закона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от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25.12.2008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140">
                <a:solidFill>
                  <a:srgbClr val="FFF200"/>
                </a:solidFill>
                <a:latin typeface="Trebuchet MS"/>
                <a:cs typeface="Trebuchet MS"/>
              </a:rPr>
              <a:t>№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273-</a:t>
            </a:r>
            <a:r>
              <a:rPr dirty="0" sz="1100" spc="40">
                <a:solidFill>
                  <a:srgbClr val="FFF200"/>
                </a:solidFill>
                <a:latin typeface="Trebuchet MS"/>
                <a:cs typeface="Trebuchet MS"/>
              </a:rPr>
              <a:t>ФЗ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«О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противодействии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кор-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рупции»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работодатель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при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заключении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трудового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200"/>
                </a:solidFill>
                <a:latin typeface="Trebuchet MS"/>
                <a:cs typeface="Trebuchet MS"/>
              </a:rPr>
              <a:t>или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гражданско-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правового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договора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на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выполне-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ние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работ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(оказание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200"/>
                </a:solidFill>
                <a:latin typeface="Trebuchet MS"/>
                <a:cs typeface="Trebuchet MS"/>
              </a:rPr>
              <a:t>услуг)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стоимостью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более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200"/>
                </a:solidFill>
                <a:latin typeface="Trebuchet MS"/>
                <a:cs typeface="Trebuchet MS"/>
              </a:rPr>
              <a:t>ста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тысяч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рублей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с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гражданином,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замещавшим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долж-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ности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государственной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200"/>
                </a:solidFill>
                <a:latin typeface="Trebuchet MS"/>
                <a:cs typeface="Trebuchet MS"/>
              </a:rPr>
              <a:t>или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муниципальной</a:t>
            </a:r>
            <a:r>
              <a:rPr dirty="0" sz="1100" spc="6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служ-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бы,</a:t>
            </a:r>
            <a:r>
              <a:rPr dirty="0" sz="1100" spc="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перечень</a:t>
            </a:r>
            <a:r>
              <a:rPr dirty="0" sz="1100" spc="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которых</a:t>
            </a:r>
            <a:r>
              <a:rPr dirty="0" sz="1100" spc="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устанавливается</a:t>
            </a:r>
            <a:r>
              <a:rPr dirty="0" sz="1100" spc="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норматив-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ными</a:t>
            </a:r>
            <a:r>
              <a:rPr dirty="0" sz="1100" spc="-8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правовыми</a:t>
            </a:r>
            <a:r>
              <a:rPr dirty="0" sz="1100" spc="-8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актами</a:t>
            </a:r>
            <a:r>
              <a:rPr dirty="0" sz="1100" spc="-8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Российской</a:t>
            </a:r>
            <a:r>
              <a:rPr dirty="0" sz="1100" spc="-8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Федерации,</a:t>
            </a:r>
            <a:r>
              <a:rPr dirty="0" sz="1100" spc="-8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в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течение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двух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лет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после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его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увольнения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с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государ-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ственной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200"/>
                </a:solidFill>
                <a:latin typeface="Trebuchet MS"/>
                <a:cs typeface="Trebuchet MS"/>
              </a:rPr>
              <a:t>или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муниципальной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 службы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обязан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в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де-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сятидневный</a:t>
            </a:r>
            <a:r>
              <a:rPr dirty="0" sz="1100" spc="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срок</a:t>
            </a:r>
            <a:r>
              <a:rPr dirty="0" sz="1100" spc="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сообщать</a:t>
            </a:r>
            <a:r>
              <a:rPr dirty="0" sz="1100" spc="20">
                <a:solidFill>
                  <a:srgbClr val="FFF200"/>
                </a:solidFill>
                <a:latin typeface="Trebuchet MS"/>
                <a:cs typeface="Trebuchet MS"/>
              </a:rPr>
              <a:t> о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заключении</a:t>
            </a:r>
            <a:r>
              <a:rPr dirty="0" sz="1100" spc="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такого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договора</a:t>
            </a:r>
            <a:r>
              <a:rPr dirty="0" sz="1100" spc="-1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представителю</a:t>
            </a:r>
            <a:r>
              <a:rPr dirty="0" sz="1100" spc="-1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нанимателя</a:t>
            </a:r>
            <a:r>
              <a:rPr dirty="0" sz="1100" spc="-1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(работодате-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лю)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государственного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FFF200"/>
                </a:solidFill>
                <a:latin typeface="Trebuchet MS"/>
                <a:cs typeface="Trebuchet MS"/>
              </a:rPr>
              <a:t>или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муниципального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служа-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щего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по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последнему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месту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его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службы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в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порядке,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устанавливаемом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нормативными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правовыми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акта-</a:t>
            </a:r>
            <a:r>
              <a:rPr dirty="0" sz="1100" spc="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ми</a:t>
            </a:r>
            <a:r>
              <a:rPr dirty="0" sz="1100" spc="-7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Российской</a:t>
            </a:r>
            <a:r>
              <a:rPr dirty="0" sz="1100" spc="-7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Федерации.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7299" y="4859673"/>
            <a:ext cx="3157855" cy="18694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За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невыполнение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указанного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требования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Зако-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на</a:t>
            </a:r>
            <a:r>
              <a:rPr dirty="0" sz="1100" spc="6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наступает</a:t>
            </a:r>
            <a:r>
              <a:rPr dirty="0" sz="1100" spc="6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административная</a:t>
            </a:r>
            <a:r>
              <a:rPr dirty="0" sz="1100" spc="6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ответственность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по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14">
                <a:solidFill>
                  <a:srgbClr val="FFF200"/>
                </a:solidFill>
                <a:latin typeface="Trebuchet MS"/>
                <a:cs typeface="Trebuchet MS"/>
              </a:rPr>
              <a:t>ст.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19.29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«Незаконное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привлечение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 к</a:t>
            </a:r>
            <a:r>
              <a:rPr dirty="0" sz="1100" spc="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трудовой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деятельности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либо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к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выполнению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работ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или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ока-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занию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200"/>
                </a:solidFill>
                <a:latin typeface="Trebuchet MS"/>
                <a:cs typeface="Trebuchet MS"/>
              </a:rPr>
              <a:t>услуг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государственного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или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муниципально- </a:t>
            </a:r>
            <a:r>
              <a:rPr dirty="0" sz="1100" spc="-55">
                <a:solidFill>
                  <a:srgbClr val="FFF200"/>
                </a:solidFill>
                <a:latin typeface="Trebuchet MS"/>
                <a:cs typeface="Trebuchet MS"/>
              </a:rPr>
              <a:t>го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служащего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либо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бывшего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FFF200"/>
                </a:solidFill>
                <a:latin typeface="Trebuchet MS"/>
                <a:cs typeface="Trebuchet MS"/>
              </a:rPr>
              <a:t>государственного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или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муниципального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служащего»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КоАП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РФ</a:t>
            </a:r>
            <a:r>
              <a:rPr dirty="0" sz="1100" spc="3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в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виде</a:t>
            </a:r>
            <a:r>
              <a:rPr dirty="0" sz="1100" spc="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на- </a:t>
            </a:r>
            <a:r>
              <a:rPr dirty="0" sz="1100" spc="-60">
                <a:solidFill>
                  <a:srgbClr val="FFF200"/>
                </a:solidFill>
                <a:latin typeface="Trebuchet MS"/>
                <a:cs typeface="Trebuchet MS"/>
              </a:rPr>
              <a:t>ложения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административного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штрафа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FFF200"/>
                </a:solidFill>
                <a:latin typeface="Trebuchet MS"/>
                <a:cs typeface="Trebuchet MS"/>
              </a:rPr>
              <a:t>на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FFF200"/>
                </a:solidFill>
                <a:latin typeface="Trebuchet MS"/>
                <a:cs typeface="Trebuchet MS"/>
              </a:rPr>
              <a:t>граждан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в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до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4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FFF200"/>
                </a:solidFill>
                <a:latin typeface="Trebuchet MS"/>
                <a:cs typeface="Trebuchet MS"/>
              </a:rPr>
              <a:t>тысяч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FFF200"/>
                </a:solidFill>
                <a:latin typeface="Trebuchet MS"/>
                <a:cs typeface="Trebuchet MS"/>
              </a:rPr>
              <a:t>рублей,</a:t>
            </a:r>
            <a:r>
              <a:rPr dirty="0" sz="1100" spc="-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на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FFF200"/>
                </a:solidFill>
                <a:latin typeface="Trebuchet MS"/>
                <a:cs typeface="Trebuchet MS"/>
              </a:rPr>
              <a:t>должностных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FFF200"/>
                </a:solidFill>
                <a:latin typeface="Trebuchet MS"/>
                <a:cs typeface="Trebuchet MS"/>
              </a:rPr>
              <a:t>лиц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70">
                <a:solidFill>
                  <a:srgbClr val="FFF200"/>
                </a:solidFill>
                <a:latin typeface="Trebuchet MS"/>
                <a:cs typeface="Trebuchet MS"/>
              </a:rPr>
              <a:t>–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до</a:t>
            </a:r>
            <a:r>
              <a:rPr dirty="0" sz="1100" spc="-1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50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тысяч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FFF200"/>
                </a:solidFill>
                <a:latin typeface="Trebuchet MS"/>
                <a:cs typeface="Trebuchet MS"/>
              </a:rPr>
              <a:t>рублей,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на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юридических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лиц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200">
                <a:solidFill>
                  <a:srgbClr val="FFF200"/>
                </a:solidFill>
                <a:latin typeface="Trebuchet MS"/>
                <a:cs typeface="Trebuchet MS"/>
              </a:rPr>
              <a:t>–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FFF200"/>
                </a:solidFill>
                <a:latin typeface="Trebuchet MS"/>
                <a:cs typeface="Trebuchet MS"/>
              </a:rPr>
              <a:t>до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FFF200"/>
                </a:solidFill>
                <a:latin typeface="Trebuchet MS"/>
                <a:cs typeface="Trebuchet MS"/>
              </a:rPr>
              <a:t>500 </a:t>
            </a:r>
            <a:r>
              <a:rPr dirty="0" sz="1100" spc="-45">
                <a:solidFill>
                  <a:srgbClr val="FFF200"/>
                </a:solidFill>
                <a:latin typeface="Trebuchet MS"/>
                <a:cs typeface="Trebuchet MS"/>
              </a:rPr>
              <a:t>тысяч</a:t>
            </a:r>
            <a:r>
              <a:rPr dirty="0" sz="1100" spc="-55">
                <a:solidFill>
                  <a:srgbClr val="FFF20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FFF200"/>
                </a:solidFill>
                <a:latin typeface="Trebuchet MS"/>
                <a:cs typeface="Trebuchet MS"/>
              </a:rPr>
              <a:t>рублей.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23983" y="6588931"/>
            <a:ext cx="294005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Уголовный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кодекс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Российской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Федерации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предусматривает</a:t>
            </a:r>
            <a:r>
              <a:rPr dirty="0" sz="11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уголовную</a:t>
            </a:r>
            <a:r>
              <a:rPr dirty="0" sz="1100" spc="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ответственность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как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ED1C24"/>
                </a:solidFill>
                <a:latin typeface="Arial"/>
                <a:cs typeface="Arial"/>
              </a:rPr>
              <a:t>получение</a:t>
            </a:r>
            <a:r>
              <a:rPr dirty="0" sz="1100" spc="-35" b="1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dirty="0" sz="1100" spc="-55" b="1">
                <a:solidFill>
                  <a:srgbClr val="ED1C24"/>
                </a:solidFill>
                <a:latin typeface="Arial"/>
                <a:cs typeface="Arial"/>
              </a:rPr>
              <a:t>взятки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,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так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 b="1">
                <a:solidFill>
                  <a:srgbClr val="ED1C24"/>
                </a:solidFill>
                <a:latin typeface="Arial"/>
                <a:cs typeface="Arial"/>
              </a:rPr>
              <a:t>дачу</a:t>
            </a:r>
            <a:r>
              <a:rPr dirty="0" sz="1100" spc="-35" b="1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ED1C24"/>
                </a:solidFill>
                <a:latin typeface="Arial"/>
                <a:cs typeface="Arial"/>
              </a:rPr>
              <a:t>взятки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 b="1">
                <a:solidFill>
                  <a:srgbClr val="ED1C24"/>
                </a:solidFill>
                <a:latin typeface="Arial"/>
                <a:cs typeface="Arial"/>
              </a:rPr>
              <a:t>посредничество</a:t>
            </a:r>
            <a:r>
              <a:rPr dirty="0" sz="1100" spc="-15" b="1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dirty="0" sz="1100" spc="-70" b="1">
                <a:solidFill>
                  <a:srgbClr val="ED1C24"/>
                </a:solidFill>
                <a:latin typeface="Arial"/>
                <a:cs typeface="Arial"/>
              </a:rPr>
              <a:t>во</a:t>
            </a:r>
            <a:r>
              <a:rPr dirty="0" sz="1100" spc="-15" b="1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ED1C24"/>
                </a:solidFill>
                <a:latin typeface="Arial"/>
                <a:cs typeface="Arial"/>
              </a:rPr>
              <a:t>взяточничестве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34192" y="5147130"/>
            <a:ext cx="27216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ВЫ</a:t>
            </a:r>
            <a:r>
              <a:rPr dirty="0" sz="11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МОЖЕТЕ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ED1C24"/>
                </a:solidFill>
                <a:latin typeface="Trebuchet MS"/>
                <a:cs typeface="Trebuchet MS"/>
              </a:rPr>
              <a:t>ОСТАНОВИТЬ</a:t>
            </a:r>
            <a:r>
              <a:rPr dirty="0" sz="1100" spc="55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КОРРУПЦИЮ!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100" spc="55">
                <a:solidFill>
                  <a:srgbClr val="ED1C24"/>
                </a:solidFill>
                <a:latin typeface="Trebuchet MS"/>
                <a:cs typeface="Trebuchet MS"/>
              </a:rPr>
              <a:t>СООБЩАЙТЕ</a:t>
            </a:r>
            <a:r>
              <a:rPr dirty="0" sz="1100" spc="-55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100" spc="125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ФАКТАХ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КОРРУПЦИИ!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008864" y="5650052"/>
            <a:ext cx="257175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ПРОКУРАТУРУ</a:t>
            </a:r>
            <a:r>
              <a:rPr dirty="0" sz="1100" spc="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САМАРСКОЙ</a:t>
            </a:r>
            <a:r>
              <a:rPr dirty="0" sz="1100" spc="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ОБЛАСТИ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231F20"/>
                </a:solidFill>
                <a:latin typeface="Trebuchet MS"/>
                <a:cs typeface="Trebuchet MS"/>
              </a:rPr>
              <a:t>тел.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8-846-333-54-28,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340-61-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78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696633" y="6152970"/>
            <a:ext cx="319659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2460" marR="62484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официальном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сайте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ГЕНЕРАЛЬНОЙ</a:t>
            </a:r>
            <a:r>
              <a:rPr dirty="0" sz="1100" spc="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ПРОКУРАТУРЫ </a:t>
            </a:r>
            <a:r>
              <a:rPr dirty="0" sz="1100" spc="20">
                <a:solidFill>
                  <a:srgbClr val="231F20"/>
                </a:solidFill>
                <a:latin typeface="Trebuchet MS"/>
                <a:cs typeface="Trebuchet MS"/>
              </a:rPr>
              <a:t>РОССИЙСКОЙ</a:t>
            </a:r>
            <a:r>
              <a:rPr dirty="0" sz="1100" spc="1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ФЕДЕРАЦИИ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100" spc="-20">
                <a:solidFill>
                  <a:srgbClr val="25408F"/>
                </a:solidFill>
                <a:latin typeface="Trebuchet MS"/>
                <a:cs typeface="Trebuchet MS"/>
                <a:hlinkClick r:id="rId2"/>
              </a:rPr>
              <a:t>http://genproc.gov.ru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1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странице</a:t>
            </a:r>
            <a:r>
              <a:rPr dirty="0" sz="1100" spc="1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ED1C24"/>
                </a:solidFill>
                <a:latin typeface="Trebuchet MS"/>
                <a:cs typeface="Trebuchet MS"/>
              </a:rPr>
              <a:t>«ПРОТИВОДЕЙСТВИЕ</a:t>
            </a:r>
            <a:r>
              <a:rPr dirty="0" sz="1100" spc="125">
                <a:solidFill>
                  <a:srgbClr val="ED1C24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ED1C24"/>
                </a:solidFill>
                <a:latin typeface="Trebuchet MS"/>
                <a:cs typeface="Trebuchet MS"/>
              </a:rPr>
              <a:t>КОРРУПЦИИ»</a:t>
            </a:r>
            <a:endParaRPr sz="11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принимаются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сообщения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фактах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коррупции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5551" y="1388129"/>
            <a:ext cx="2637178" cy="37400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772" y="130209"/>
            <a:ext cx="1080770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35"/>
              <a:t>ВЗЯТКА</a:t>
            </a:r>
            <a:endParaRPr sz="2300"/>
          </a:p>
        </p:txBody>
      </p:sp>
      <p:sp>
        <p:nvSpPr>
          <p:cNvPr id="3" name="object 3" descr=""/>
          <p:cNvSpPr txBox="1"/>
          <p:nvPr/>
        </p:nvSpPr>
        <p:spPr>
          <a:xfrm>
            <a:off x="223309" y="450249"/>
            <a:ext cx="315341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может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быть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виде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денег,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ценных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бумаг,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иного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имущества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виде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 незаконных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оказания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услуг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имущественного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характера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предоставления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иных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имущественных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прав.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0" y="1366202"/>
            <a:ext cx="3600450" cy="614045"/>
          </a:xfrm>
          <a:prstGeom prst="rect">
            <a:avLst/>
          </a:prstGeom>
          <a:solidFill>
            <a:srgbClr val="ED1C24"/>
          </a:solidFill>
        </p:spPr>
        <p:txBody>
          <a:bodyPr wrap="square" lIns="0" tIns="66675" rIns="0" bIns="0" rtlCol="0" vert="horz">
            <a:spAutoFit/>
          </a:bodyPr>
          <a:lstStyle/>
          <a:p>
            <a:pPr marL="359410" marR="463550">
              <a:lnSpc>
                <a:spcPct val="100000"/>
              </a:lnSpc>
              <a:spcBef>
                <a:spcPts val="525"/>
              </a:spcBef>
            </a:pPr>
            <a:r>
              <a:rPr dirty="0" sz="1500" spc="-240">
                <a:solidFill>
                  <a:srgbClr val="FFFFFF"/>
                </a:solidFill>
                <a:latin typeface="Microsoft Sans Serif"/>
                <a:cs typeface="Microsoft Sans Serif"/>
              </a:rPr>
              <a:t>НАКАЗАНИЕ</a:t>
            </a:r>
            <a:r>
              <a:rPr dirty="0" sz="15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29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dirty="0" sz="15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50">
                <a:solidFill>
                  <a:srgbClr val="FFFFFF"/>
                </a:solidFill>
                <a:latin typeface="Microsoft Sans Serif"/>
                <a:cs typeface="Microsoft Sans Serif"/>
              </a:rPr>
              <a:t>ПОЛУЧЕНИЕ</a:t>
            </a:r>
            <a:r>
              <a:rPr dirty="0" sz="1500" spc="-3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0">
                <a:solidFill>
                  <a:srgbClr val="FFFFFF"/>
                </a:solidFill>
                <a:latin typeface="Microsoft Sans Serif"/>
                <a:cs typeface="Microsoft Sans Serif"/>
              </a:rPr>
              <a:t>ВЗЯТКИ</a:t>
            </a:r>
            <a:r>
              <a:rPr dirty="0" sz="1500" spc="-105">
                <a:solidFill>
                  <a:srgbClr val="FFFFFF"/>
                </a:solidFill>
                <a:latin typeface="Microsoft Sans Serif"/>
                <a:cs typeface="Microsoft Sans Serif"/>
              </a:rPr>
              <a:t> (ст.</a:t>
            </a:r>
            <a:r>
              <a:rPr dirty="0" sz="150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0">
                <a:solidFill>
                  <a:srgbClr val="FFFFFF"/>
                </a:solidFill>
                <a:latin typeface="Microsoft Sans Serif"/>
                <a:cs typeface="Microsoft Sans Serif"/>
              </a:rPr>
              <a:t>290</a:t>
            </a:r>
            <a:r>
              <a:rPr dirty="0" sz="150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75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dirty="0" sz="150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Microsoft Sans Serif"/>
                <a:cs typeface="Microsoft Sans Serif"/>
              </a:rPr>
              <a:t>РФ):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7299" y="2202384"/>
            <a:ext cx="3265804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dirty="0" sz="1100" spc="-150">
                <a:solidFill>
                  <a:srgbClr val="ED1C24"/>
                </a:solidFill>
                <a:latin typeface="Microsoft Sans Serif"/>
                <a:cs typeface="Microsoft Sans Serif"/>
              </a:rPr>
              <a:t>ШТРАФ</a:t>
            </a:r>
            <a:r>
              <a:rPr dirty="0" sz="1100" spc="2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миллионов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рублей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за-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работной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платы или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иного</a:t>
            </a:r>
            <a:r>
              <a:rPr dirty="0" sz="11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дохода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осужденного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7299" y="2537665"/>
            <a:ext cx="3266440" cy="1534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период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5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лет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стократной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суммы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взятки</a:t>
            </a:r>
            <a:r>
              <a:rPr dirty="0" sz="11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1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лишением</a:t>
            </a:r>
            <a:r>
              <a:rPr dirty="0" sz="11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права</a:t>
            </a:r>
            <a:r>
              <a:rPr dirty="0" sz="11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занимать</a:t>
            </a:r>
            <a:r>
              <a:rPr dirty="0" sz="1100" spc="1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определенные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должности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заниматься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определенной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деятель-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ностью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15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лет;</a:t>
            </a:r>
            <a:endParaRPr sz="1100">
              <a:latin typeface="Trebuchet MS"/>
              <a:cs typeface="Trebuchet MS"/>
            </a:endParaRPr>
          </a:p>
          <a:p>
            <a:pPr algn="just" marL="12700" marR="5080" indent="179705">
              <a:lnSpc>
                <a:spcPct val="100000"/>
              </a:lnSpc>
            </a:pPr>
            <a:r>
              <a:rPr dirty="0" sz="1100" spc="-160">
                <a:solidFill>
                  <a:srgbClr val="ED1C24"/>
                </a:solidFill>
                <a:latin typeface="Microsoft Sans Serif"/>
                <a:cs typeface="Microsoft Sans Serif"/>
              </a:rPr>
              <a:t>ЛИШЕНИЕ</a:t>
            </a:r>
            <a:r>
              <a:rPr dirty="0" sz="1100" spc="-4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90">
                <a:solidFill>
                  <a:srgbClr val="ED1C24"/>
                </a:solidFill>
                <a:latin typeface="Microsoft Sans Serif"/>
                <a:cs typeface="Microsoft Sans Serif"/>
              </a:rPr>
              <a:t>СВОБОДЫ</a:t>
            </a:r>
            <a:r>
              <a:rPr dirty="0" sz="1100" spc="-4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15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лет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со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штрафом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до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семидесятикратной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суммы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взятки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без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такового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лишением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права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занимать </a:t>
            </a:r>
            <a:r>
              <a:rPr dirty="0" sz="1100" spc="-5">
                <a:solidFill>
                  <a:srgbClr val="231F20"/>
                </a:solidFill>
                <a:latin typeface="Trebuchet MS"/>
                <a:cs typeface="Trebuchet MS"/>
              </a:rPr>
              <a:t>опреде-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ленные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должности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заниматься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определенной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деятельностью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15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лет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такового.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00005" y="1629003"/>
            <a:ext cx="3600450" cy="792480"/>
          </a:xfrm>
          <a:prstGeom prst="rect">
            <a:avLst/>
          </a:prstGeom>
          <a:solidFill>
            <a:srgbClr val="ED1C24"/>
          </a:solidFill>
        </p:spPr>
        <p:txBody>
          <a:bodyPr wrap="square" lIns="0" tIns="36830" rIns="0" bIns="0" rtlCol="0" vert="horz">
            <a:spAutoFit/>
          </a:bodyPr>
          <a:lstStyle/>
          <a:p>
            <a:pPr marL="359410" marR="601345">
              <a:lnSpc>
                <a:spcPct val="100000"/>
              </a:lnSpc>
              <a:spcBef>
                <a:spcPts val="290"/>
              </a:spcBef>
            </a:pPr>
            <a:r>
              <a:rPr dirty="0" sz="1500" spc="-240">
                <a:solidFill>
                  <a:srgbClr val="FFFFFF"/>
                </a:solidFill>
                <a:latin typeface="Microsoft Sans Serif"/>
                <a:cs typeface="Microsoft Sans Serif"/>
              </a:rPr>
              <a:t>НАКАЗАНИЕ</a:t>
            </a:r>
            <a:r>
              <a:rPr dirty="0" sz="150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29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dirty="0" sz="150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65">
                <a:solidFill>
                  <a:srgbClr val="FFFFFF"/>
                </a:solidFill>
                <a:latin typeface="Microsoft Sans Serif"/>
                <a:cs typeface="Microsoft Sans Serif"/>
              </a:rPr>
              <a:t>ПОСРЕДНИЧЕСТВО</a:t>
            </a:r>
            <a:r>
              <a:rPr dirty="0" sz="1500" spc="50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6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dirty="0" sz="15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70">
                <a:solidFill>
                  <a:srgbClr val="FFFFFF"/>
                </a:solidFill>
                <a:latin typeface="Microsoft Sans Serif"/>
                <a:cs typeface="Microsoft Sans Serif"/>
              </a:rPr>
              <a:t>ВЗЯТОЧНИЧЕСТВЕ</a:t>
            </a:r>
            <a:endParaRPr sz="1500">
              <a:latin typeface="Microsoft Sans Serif"/>
              <a:cs typeface="Microsoft Sans Serif"/>
            </a:endParaRPr>
          </a:p>
          <a:p>
            <a:pPr marL="359410">
              <a:lnSpc>
                <a:spcPct val="100000"/>
              </a:lnSpc>
            </a:pPr>
            <a:r>
              <a:rPr dirty="0" sz="1500" spc="-105">
                <a:solidFill>
                  <a:srgbClr val="FFFFFF"/>
                </a:solidFill>
                <a:latin typeface="Microsoft Sans Serif"/>
                <a:cs typeface="Microsoft Sans Serif"/>
              </a:rPr>
              <a:t>(ст.</a:t>
            </a:r>
            <a:r>
              <a:rPr dirty="0" sz="1500" spc="-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0">
                <a:solidFill>
                  <a:srgbClr val="FFFFFF"/>
                </a:solidFill>
                <a:latin typeface="Microsoft Sans Serif"/>
                <a:cs typeface="Microsoft Sans Serif"/>
              </a:rPr>
              <a:t>291.1</a:t>
            </a:r>
            <a:r>
              <a:rPr dirty="0" sz="15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75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dirty="0" sz="1500" spc="-1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Microsoft Sans Serif"/>
                <a:cs typeface="Microsoft Sans Serif"/>
              </a:rPr>
              <a:t>РФ):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67299" y="2664231"/>
            <a:ext cx="3265804" cy="203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dirty="0" sz="1100" spc="-160">
                <a:solidFill>
                  <a:srgbClr val="ED1C24"/>
                </a:solidFill>
                <a:latin typeface="Microsoft Sans Serif"/>
                <a:cs typeface="Microsoft Sans Serif"/>
              </a:rPr>
              <a:t>ШТРАФ</a:t>
            </a:r>
            <a:r>
              <a:rPr dirty="0" sz="1100" spc="8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миллионов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рублей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за-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работной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платы или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иного</a:t>
            </a:r>
            <a:r>
              <a:rPr dirty="0" sz="11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дохода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осужденного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период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лет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восьмидесяти-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кратной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суммы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взятки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лишением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права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занимать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определенные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должности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заниматься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опреде-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ленной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деятельностью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лет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та-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кового;</a:t>
            </a:r>
            <a:endParaRPr sz="1100">
              <a:latin typeface="Trebuchet MS"/>
              <a:cs typeface="Trebuchet MS"/>
            </a:endParaRPr>
          </a:p>
          <a:p>
            <a:pPr algn="just" marL="12700" marR="5080" indent="179705">
              <a:lnSpc>
                <a:spcPct val="100000"/>
              </a:lnSpc>
            </a:pPr>
            <a:r>
              <a:rPr dirty="0" sz="1100" spc="-160">
                <a:solidFill>
                  <a:srgbClr val="ED1C24"/>
                </a:solidFill>
                <a:latin typeface="Microsoft Sans Serif"/>
                <a:cs typeface="Microsoft Sans Serif"/>
              </a:rPr>
              <a:t>ЛИШЕНИЕ</a:t>
            </a:r>
            <a:r>
              <a:rPr dirty="0" sz="1100" spc="-4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90">
                <a:solidFill>
                  <a:srgbClr val="ED1C24"/>
                </a:solidFill>
                <a:latin typeface="Microsoft Sans Serif"/>
                <a:cs typeface="Microsoft Sans Serif"/>
              </a:rPr>
              <a:t>СВОБОДЫ</a:t>
            </a:r>
            <a:r>
              <a:rPr dirty="0" sz="1100" spc="-4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лет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со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штрафом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до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семидесятикратной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суммы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взятки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без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такового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лишением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права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занимать </a:t>
            </a:r>
            <a:r>
              <a:rPr dirty="0" sz="1100" spc="-5">
                <a:solidFill>
                  <a:srgbClr val="231F20"/>
                </a:solidFill>
                <a:latin typeface="Trebuchet MS"/>
                <a:cs typeface="Trebuchet MS"/>
              </a:rPr>
              <a:t>опреде-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ленные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должности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заниматься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определенной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деятельностью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лет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такового.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0" y="4554004"/>
            <a:ext cx="3600450" cy="614045"/>
          </a:xfrm>
          <a:prstGeom prst="rect">
            <a:avLst/>
          </a:prstGeom>
          <a:solidFill>
            <a:srgbClr val="ED1C24"/>
          </a:solidFill>
        </p:spPr>
        <p:txBody>
          <a:bodyPr wrap="square" lIns="0" tIns="59690" rIns="0" bIns="0" rtlCol="0" vert="horz">
            <a:spAutoFit/>
          </a:bodyPr>
          <a:lstStyle/>
          <a:p>
            <a:pPr marL="359410" marR="997585">
              <a:lnSpc>
                <a:spcPct val="100000"/>
              </a:lnSpc>
              <a:spcBef>
                <a:spcPts val="470"/>
              </a:spcBef>
            </a:pPr>
            <a:r>
              <a:rPr dirty="0" sz="1500" spc="-240">
                <a:solidFill>
                  <a:srgbClr val="FFFFFF"/>
                </a:solidFill>
                <a:latin typeface="Microsoft Sans Serif"/>
                <a:cs typeface="Microsoft Sans Serif"/>
              </a:rPr>
              <a:t>НАКАЗАНИЕ</a:t>
            </a:r>
            <a:r>
              <a:rPr dirty="0" sz="15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29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dirty="0" sz="150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70">
                <a:solidFill>
                  <a:srgbClr val="FFFFFF"/>
                </a:solidFill>
                <a:latin typeface="Microsoft Sans Serif"/>
                <a:cs typeface="Microsoft Sans Serif"/>
              </a:rPr>
              <a:t>ДАЧУ</a:t>
            </a:r>
            <a:r>
              <a:rPr dirty="0" sz="150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4">
                <a:solidFill>
                  <a:srgbClr val="FFFFFF"/>
                </a:solidFill>
                <a:latin typeface="Microsoft Sans Serif"/>
                <a:cs typeface="Microsoft Sans Serif"/>
              </a:rPr>
              <a:t>ВЗЯТКИ</a:t>
            </a:r>
            <a:r>
              <a:rPr dirty="0" sz="1500" spc="-105">
                <a:solidFill>
                  <a:srgbClr val="FFFFFF"/>
                </a:solidFill>
                <a:latin typeface="Microsoft Sans Serif"/>
                <a:cs typeface="Microsoft Sans Serif"/>
              </a:rPr>
              <a:t> (ст.</a:t>
            </a:r>
            <a:r>
              <a:rPr dirty="0" sz="150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0">
                <a:solidFill>
                  <a:srgbClr val="FFFFFF"/>
                </a:solidFill>
                <a:latin typeface="Microsoft Sans Serif"/>
                <a:cs typeface="Microsoft Sans Serif"/>
              </a:rPr>
              <a:t>291</a:t>
            </a:r>
            <a:r>
              <a:rPr dirty="0" sz="150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75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dirty="0" sz="1500" spc="-2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Microsoft Sans Serif"/>
                <a:cs typeface="Microsoft Sans Serif"/>
              </a:rPr>
              <a:t>РФ):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67299" y="5383431"/>
            <a:ext cx="3265804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dirty="0" sz="1100" spc="-145">
                <a:solidFill>
                  <a:srgbClr val="ED1C24"/>
                </a:solidFill>
                <a:latin typeface="Microsoft Sans Serif"/>
                <a:cs typeface="Microsoft Sans Serif"/>
              </a:rPr>
              <a:t>ШТРАФ</a:t>
            </a:r>
            <a:r>
              <a:rPr dirty="0" sz="1100" spc="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миллионов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рублей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за-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работной</a:t>
            </a:r>
            <a:r>
              <a:rPr dirty="0" sz="11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платы</a:t>
            </a:r>
            <a:r>
              <a:rPr dirty="0" sz="11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иного</a:t>
            </a:r>
            <a:r>
              <a:rPr dirty="0" sz="11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дохода</a:t>
            </a:r>
            <a:r>
              <a:rPr dirty="0" sz="11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осужденного</a:t>
            </a:r>
            <a:r>
              <a:rPr dirty="0" sz="1100" spc="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период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лет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девяностократной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суммы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взятки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лишением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права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занимать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опреде-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ленные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должности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заниматься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определенной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7299" y="6221632"/>
            <a:ext cx="3265804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деятельностью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лет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такового;</a:t>
            </a:r>
            <a:endParaRPr sz="1100">
              <a:latin typeface="Trebuchet MS"/>
              <a:cs typeface="Trebuchet MS"/>
            </a:endParaRPr>
          </a:p>
          <a:p>
            <a:pPr algn="just" marL="12700" marR="5080" indent="179705">
              <a:lnSpc>
                <a:spcPct val="100000"/>
              </a:lnSpc>
            </a:pPr>
            <a:r>
              <a:rPr dirty="0" sz="1100" spc="-160">
                <a:solidFill>
                  <a:srgbClr val="ED1C24"/>
                </a:solidFill>
                <a:latin typeface="Microsoft Sans Serif"/>
                <a:cs typeface="Microsoft Sans Serif"/>
              </a:rPr>
              <a:t>ЛИШЕНИЕ</a:t>
            </a:r>
            <a:r>
              <a:rPr dirty="0" sz="1100" spc="-4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90">
                <a:solidFill>
                  <a:srgbClr val="ED1C24"/>
                </a:solidFill>
                <a:latin typeface="Microsoft Sans Serif"/>
                <a:cs typeface="Microsoft Sans Serif"/>
              </a:rPr>
              <a:t>СВОБОДЫ</a:t>
            </a:r>
            <a:r>
              <a:rPr dirty="0" sz="1100" spc="-4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15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лет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со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штрафом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до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семидесятикратной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суммы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взятки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без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такового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лишением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права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занимать </a:t>
            </a:r>
            <a:r>
              <a:rPr dirty="0" sz="1100" spc="-5">
                <a:solidFill>
                  <a:srgbClr val="231F20"/>
                </a:solidFill>
                <a:latin typeface="Trebuchet MS"/>
                <a:cs typeface="Trebuchet MS"/>
              </a:rPr>
              <a:t>опреде-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ленные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должности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заниматься</a:t>
            </a:r>
            <a:r>
              <a:rPr dirty="0" sz="1100" spc="2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определенной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деятельностью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10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лет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без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такового.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00005" y="5045252"/>
            <a:ext cx="3600450" cy="1060450"/>
          </a:xfrm>
          <a:prstGeom prst="rect">
            <a:avLst/>
          </a:prstGeom>
          <a:solidFill>
            <a:srgbClr val="ED1C24"/>
          </a:solidFill>
        </p:spPr>
        <p:txBody>
          <a:bodyPr wrap="square" lIns="0" tIns="77470" rIns="0" bIns="0" rtlCol="0" vert="horz">
            <a:spAutoFit/>
          </a:bodyPr>
          <a:lstStyle/>
          <a:p>
            <a:pPr marL="361315" marR="419100">
              <a:lnSpc>
                <a:spcPct val="100000"/>
              </a:lnSpc>
              <a:spcBef>
                <a:spcPts val="610"/>
              </a:spcBef>
            </a:pPr>
            <a:r>
              <a:rPr dirty="0" sz="1500" spc="-240">
                <a:solidFill>
                  <a:srgbClr val="FFFFFF"/>
                </a:solidFill>
                <a:latin typeface="Microsoft Sans Serif"/>
                <a:cs typeface="Microsoft Sans Serif"/>
              </a:rPr>
              <a:t>НАКАЗАНИЕ</a:t>
            </a:r>
            <a:r>
              <a:rPr dirty="0" sz="150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229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dirty="0" sz="150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80">
                <a:solidFill>
                  <a:srgbClr val="FFFFFF"/>
                </a:solidFill>
                <a:latin typeface="Microsoft Sans Serif"/>
                <a:cs typeface="Microsoft Sans Serif"/>
              </a:rPr>
              <a:t>МЕЛКОЕ </a:t>
            </a:r>
            <a:r>
              <a:rPr dirty="0" sz="1500" spc="-250">
                <a:solidFill>
                  <a:srgbClr val="FFFFFF"/>
                </a:solidFill>
                <a:latin typeface="Microsoft Sans Serif"/>
                <a:cs typeface="Microsoft Sans Serif"/>
              </a:rPr>
              <a:t>ВЗЯТОЧНИЧЕСТВО</a:t>
            </a:r>
            <a:r>
              <a:rPr dirty="0" sz="15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5">
                <a:solidFill>
                  <a:srgbClr val="FFFFFF"/>
                </a:solidFill>
                <a:latin typeface="Microsoft Sans Serif"/>
                <a:cs typeface="Microsoft Sans Serif"/>
              </a:rPr>
              <a:t>(ст.</a:t>
            </a:r>
            <a:r>
              <a:rPr dirty="0" sz="15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00">
                <a:solidFill>
                  <a:srgbClr val="FFFFFF"/>
                </a:solidFill>
                <a:latin typeface="Microsoft Sans Serif"/>
                <a:cs typeface="Microsoft Sans Serif"/>
              </a:rPr>
              <a:t>291.2</a:t>
            </a:r>
            <a:r>
              <a:rPr dirty="0" sz="1500" spc="-1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75">
                <a:solidFill>
                  <a:srgbClr val="FFFFFF"/>
                </a:solidFill>
                <a:latin typeface="Microsoft Sans Serif"/>
                <a:cs typeface="Microsoft Sans Serif"/>
              </a:rPr>
              <a:t>УК</a:t>
            </a:r>
            <a:r>
              <a:rPr dirty="0" sz="1500" spc="-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500" spc="-125">
                <a:solidFill>
                  <a:srgbClr val="FFFFFF"/>
                </a:solidFill>
                <a:latin typeface="Microsoft Sans Serif"/>
                <a:cs typeface="Microsoft Sans Serif"/>
              </a:rPr>
              <a:t>РФ),</a:t>
            </a:r>
            <a:endParaRPr sz="1500">
              <a:latin typeface="Microsoft Sans Serif"/>
              <a:cs typeface="Microsoft Sans Serif"/>
            </a:endParaRPr>
          </a:p>
          <a:p>
            <a:pPr marL="361315">
              <a:lnSpc>
                <a:spcPts val="1060"/>
              </a:lnSpc>
            </a:pPr>
            <a:r>
              <a:rPr dirty="0" sz="1100">
                <a:solidFill>
                  <a:srgbClr val="FFFFFF"/>
                </a:solidFill>
                <a:latin typeface="Roboto Lt"/>
                <a:cs typeface="Roboto Lt"/>
              </a:rPr>
              <a:t>а</a:t>
            </a:r>
            <a:r>
              <a:rPr dirty="0" sz="1100" spc="-1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Roboto Lt"/>
                <a:cs typeface="Roboto Lt"/>
              </a:rPr>
              <a:t>именно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100">
                <a:solidFill>
                  <a:srgbClr val="FFFFFF"/>
                </a:solidFill>
                <a:latin typeface="Roboto Lt"/>
                <a:cs typeface="Roboto Lt"/>
              </a:rPr>
              <a:t>за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Roboto Lt"/>
                <a:cs typeface="Roboto Lt"/>
              </a:rPr>
              <a:t>получение,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Roboto Lt"/>
                <a:cs typeface="Roboto Lt"/>
              </a:rPr>
              <a:t>дачу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80">
                <a:solidFill>
                  <a:srgbClr val="FFFFFF"/>
                </a:solidFill>
                <a:latin typeface="Roboto Lt"/>
                <a:cs typeface="Roboto Lt"/>
              </a:rPr>
              <a:t>взятки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Roboto Lt"/>
                <a:cs typeface="Roboto Lt"/>
              </a:rPr>
              <a:t>лично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Roboto Lt"/>
                <a:cs typeface="Roboto Lt"/>
              </a:rPr>
              <a:t>или</a:t>
            </a:r>
            <a:endParaRPr sz="1100">
              <a:latin typeface="Roboto Lt"/>
              <a:cs typeface="Roboto Lt"/>
            </a:endParaRPr>
          </a:p>
          <a:p>
            <a:pPr marL="361315" marR="220979">
              <a:lnSpc>
                <a:spcPts val="1200"/>
              </a:lnSpc>
              <a:spcBef>
                <a:spcPts val="80"/>
              </a:spcBef>
            </a:pPr>
            <a:r>
              <a:rPr dirty="0" sz="1100" spc="-25">
                <a:solidFill>
                  <a:srgbClr val="FFFFFF"/>
                </a:solidFill>
                <a:latin typeface="Roboto Lt"/>
                <a:cs typeface="Roboto Lt"/>
              </a:rPr>
              <a:t>через</a:t>
            </a:r>
            <a:r>
              <a:rPr dirty="0" sz="1100" spc="-1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Roboto Lt"/>
                <a:cs typeface="Roboto Lt"/>
              </a:rPr>
              <a:t>посредника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70">
                <a:solidFill>
                  <a:srgbClr val="FFFFFF"/>
                </a:solidFill>
                <a:latin typeface="Roboto Lt"/>
                <a:cs typeface="Roboto Lt"/>
              </a:rPr>
              <a:t>в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Roboto Lt"/>
                <a:cs typeface="Roboto Lt"/>
              </a:rPr>
              <a:t>размере,</a:t>
            </a:r>
            <a:r>
              <a:rPr dirty="0" sz="1100" spc="-10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>
                <a:solidFill>
                  <a:srgbClr val="FFFFFF"/>
                </a:solidFill>
                <a:latin typeface="Roboto Lt"/>
                <a:cs typeface="Roboto Lt"/>
              </a:rPr>
              <a:t>не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20">
                <a:solidFill>
                  <a:srgbClr val="FFFFFF"/>
                </a:solidFill>
                <a:latin typeface="Roboto Lt"/>
                <a:cs typeface="Roboto Lt"/>
              </a:rPr>
              <a:t>превышающем </a:t>
            </a:r>
            <a:r>
              <a:rPr dirty="0" sz="1100">
                <a:solidFill>
                  <a:srgbClr val="FFFFFF"/>
                </a:solidFill>
                <a:latin typeface="Roboto Lt"/>
                <a:cs typeface="Roboto Lt"/>
              </a:rPr>
              <a:t>10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75">
                <a:solidFill>
                  <a:srgbClr val="FFFFFF"/>
                </a:solidFill>
                <a:latin typeface="Roboto Lt"/>
                <a:cs typeface="Roboto Lt"/>
              </a:rPr>
              <a:t>тысяч</a:t>
            </a:r>
            <a:r>
              <a:rPr dirty="0" sz="1100" spc="-5">
                <a:solidFill>
                  <a:srgbClr val="FFFFFF"/>
                </a:solidFill>
                <a:latin typeface="Roboto Lt"/>
                <a:cs typeface="Roboto L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Roboto Lt"/>
                <a:cs typeface="Roboto Lt"/>
              </a:rPr>
              <a:t>рублей: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69099" y="6243205"/>
            <a:ext cx="3265804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dirty="0" sz="1100" spc="-150">
                <a:solidFill>
                  <a:srgbClr val="ED1C24"/>
                </a:solidFill>
                <a:latin typeface="Microsoft Sans Serif"/>
                <a:cs typeface="Microsoft Sans Serif"/>
              </a:rPr>
              <a:t>ШТРАФ</a:t>
            </a:r>
            <a:r>
              <a:rPr dirty="0" sz="1100" spc="7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миллиона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рублей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размере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за-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работной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платы или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иного</a:t>
            </a:r>
            <a:r>
              <a:rPr dirty="0" sz="11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дохода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осужденного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за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период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года;</a:t>
            </a:r>
            <a:endParaRPr sz="1100">
              <a:latin typeface="Trebuchet MS"/>
              <a:cs typeface="Trebuchet MS"/>
            </a:endParaRPr>
          </a:p>
          <a:p>
            <a:pPr marL="192405" marR="411480">
              <a:lnSpc>
                <a:spcPct val="100000"/>
              </a:lnSpc>
            </a:pPr>
            <a:r>
              <a:rPr dirty="0" sz="1100" spc="-175">
                <a:solidFill>
                  <a:srgbClr val="ED1C24"/>
                </a:solidFill>
                <a:latin typeface="Microsoft Sans Serif"/>
                <a:cs typeface="Microsoft Sans Serif"/>
              </a:rPr>
              <a:t>ИСПРАВИТЕЛЬНЫЕ</a:t>
            </a:r>
            <a:r>
              <a:rPr dirty="0" sz="11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75">
                <a:solidFill>
                  <a:srgbClr val="ED1C24"/>
                </a:solidFill>
                <a:latin typeface="Microsoft Sans Serif"/>
                <a:cs typeface="Microsoft Sans Serif"/>
              </a:rPr>
              <a:t>РАБОТЫ</a:t>
            </a:r>
            <a:r>
              <a:rPr dirty="0" sz="110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лет; </a:t>
            </a:r>
            <a:r>
              <a:rPr dirty="0" sz="1100" spc="-180">
                <a:solidFill>
                  <a:srgbClr val="ED1C24"/>
                </a:solidFill>
                <a:latin typeface="Microsoft Sans Serif"/>
                <a:cs typeface="Microsoft Sans Serif"/>
              </a:rPr>
              <a:t>ОГРАНИЧЕНИЕ</a:t>
            </a:r>
            <a:r>
              <a:rPr dirty="0" sz="1100" spc="-2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90">
                <a:solidFill>
                  <a:srgbClr val="ED1C24"/>
                </a:solidFill>
                <a:latin typeface="Microsoft Sans Serif"/>
                <a:cs typeface="Microsoft Sans Serif"/>
              </a:rPr>
              <a:t>СВОБОДЫ</a:t>
            </a:r>
            <a:r>
              <a:rPr dirty="0" sz="11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лет; </a:t>
            </a:r>
            <a:r>
              <a:rPr dirty="0" sz="1100" spc="-165">
                <a:solidFill>
                  <a:srgbClr val="ED1C24"/>
                </a:solidFill>
                <a:latin typeface="Microsoft Sans Serif"/>
                <a:cs typeface="Microsoft Sans Serif"/>
              </a:rPr>
              <a:t>ЛИШЕНИЕ</a:t>
            </a:r>
            <a:r>
              <a:rPr dirty="0" sz="1100" spc="-2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90">
                <a:solidFill>
                  <a:srgbClr val="ED1C24"/>
                </a:solidFill>
                <a:latin typeface="Microsoft Sans Serif"/>
                <a:cs typeface="Microsoft Sans Serif"/>
              </a:rPr>
              <a:t>СВОБОДЫ</a:t>
            </a:r>
            <a:r>
              <a:rPr dirty="0" sz="11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срок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лет.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62696" y="146336"/>
            <a:ext cx="2966720" cy="2600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210">
                <a:solidFill>
                  <a:srgbClr val="ED1C24"/>
                </a:solidFill>
                <a:latin typeface="Microsoft Sans Serif"/>
                <a:cs typeface="Microsoft Sans Serif"/>
              </a:rPr>
              <a:t>ЛИЦО,</a:t>
            </a:r>
            <a:r>
              <a:rPr dirty="0" sz="1300" spc="-2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95">
                <a:solidFill>
                  <a:srgbClr val="ED1C24"/>
                </a:solidFill>
                <a:latin typeface="Microsoft Sans Serif"/>
                <a:cs typeface="Microsoft Sans Serif"/>
              </a:rPr>
              <a:t>ДАВШЕЕ</a:t>
            </a:r>
            <a:r>
              <a:rPr dirty="0" sz="1300" spc="-2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80">
                <a:solidFill>
                  <a:srgbClr val="ED1C24"/>
                </a:solidFill>
                <a:latin typeface="Microsoft Sans Serif"/>
                <a:cs typeface="Microsoft Sans Serif"/>
              </a:rPr>
              <a:t>ВЗЯТКУ</a:t>
            </a:r>
            <a:r>
              <a:rPr dirty="0" sz="1300" spc="-20">
                <a:solidFill>
                  <a:srgbClr val="ED1C24"/>
                </a:solidFill>
                <a:latin typeface="Microsoft Sans Serif"/>
                <a:cs typeface="Microsoft Sans Serif"/>
              </a:rPr>
              <a:t> ЛИБО </a:t>
            </a:r>
            <a:r>
              <a:rPr dirty="0" sz="1300" spc="-180">
                <a:solidFill>
                  <a:srgbClr val="ED1C24"/>
                </a:solidFill>
                <a:latin typeface="Microsoft Sans Serif"/>
                <a:cs typeface="Microsoft Sans Serif"/>
              </a:rPr>
              <a:t>СОВЕРШИВШЕЕ</a:t>
            </a:r>
            <a:r>
              <a:rPr dirty="0" sz="1300" spc="-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25">
                <a:solidFill>
                  <a:srgbClr val="ED1C24"/>
                </a:solidFill>
                <a:latin typeface="Microsoft Sans Serif"/>
                <a:cs typeface="Microsoft Sans Serif"/>
              </a:rPr>
              <a:t>ПОСРЕДНИЧЕСТВО</a:t>
            </a:r>
            <a:r>
              <a:rPr dirty="0" sz="130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5">
                <a:solidFill>
                  <a:srgbClr val="ED1C24"/>
                </a:solidFill>
                <a:latin typeface="Microsoft Sans Serif"/>
                <a:cs typeface="Microsoft Sans Serif"/>
              </a:rPr>
              <a:t>ВО </a:t>
            </a:r>
            <a:r>
              <a:rPr dirty="0" sz="1300" spc="-200">
                <a:solidFill>
                  <a:srgbClr val="ED1C24"/>
                </a:solidFill>
                <a:latin typeface="Microsoft Sans Serif"/>
                <a:cs typeface="Microsoft Sans Serif"/>
              </a:rPr>
              <a:t>ВЗЯТОЧНИЧЕСТВЕ,</a:t>
            </a:r>
            <a:r>
              <a:rPr dirty="0" sz="130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29">
                <a:solidFill>
                  <a:srgbClr val="ED1C24"/>
                </a:solidFill>
                <a:latin typeface="Microsoft Sans Serif"/>
                <a:cs typeface="Microsoft Sans Serif"/>
              </a:rPr>
              <a:t>ОСВОБОЖДАЕТСЯ</a:t>
            </a:r>
            <a:r>
              <a:rPr dirty="0" sz="130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5">
                <a:solidFill>
                  <a:srgbClr val="ED1C24"/>
                </a:solidFill>
                <a:latin typeface="Microsoft Sans Serif"/>
                <a:cs typeface="Microsoft Sans Serif"/>
              </a:rPr>
              <a:t>ОТ </a:t>
            </a:r>
            <a:r>
              <a:rPr dirty="0" sz="1300" spc="-229">
                <a:solidFill>
                  <a:srgbClr val="ED1C24"/>
                </a:solidFill>
                <a:latin typeface="Microsoft Sans Serif"/>
                <a:cs typeface="Microsoft Sans Serif"/>
              </a:rPr>
              <a:t>УГОЛОВНОЙ</a:t>
            </a:r>
            <a:r>
              <a:rPr dirty="0" sz="13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10">
                <a:solidFill>
                  <a:srgbClr val="ED1C24"/>
                </a:solidFill>
                <a:latin typeface="Microsoft Sans Serif"/>
                <a:cs typeface="Microsoft Sans Serif"/>
              </a:rPr>
              <a:t>ОТВЕТСТВЕННОСТИ,</a:t>
            </a:r>
            <a:r>
              <a:rPr dirty="0" sz="13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15">
                <a:solidFill>
                  <a:srgbClr val="ED1C24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300" spc="-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305">
                <a:solidFill>
                  <a:srgbClr val="ED1C24"/>
                </a:solidFill>
                <a:latin typeface="Microsoft Sans Serif"/>
                <a:cs typeface="Microsoft Sans Serif"/>
              </a:rPr>
              <a:t>ОНО</a:t>
            </a:r>
            <a:r>
              <a:rPr dirty="0" sz="1300" spc="50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04">
                <a:solidFill>
                  <a:srgbClr val="ED1C24"/>
                </a:solidFill>
                <a:latin typeface="Microsoft Sans Serif"/>
                <a:cs typeface="Microsoft Sans Serif"/>
              </a:rPr>
              <a:t>АКТИВНО</a:t>
            </a:r>
            <a:r>
              <a:rPr dirty="0" sz="1300" spc="-2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35">
                <a:solidFill>
                  <a:srgbClr val="ED1C24"/>
                </a:solidFill>
                <a:latin typeface="Microsoft Sans Serif"/>
                <a:cs typeface="Microsoft Sans Serif"/>
              </a:rPr>
              <a:t>СПОСОБСТВОВАЛО</a:t>
            </a:r>
            <a:r>
              <a:rPr dirty="0" sz="1300" spc="-1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5">
                <a:solidFill>
                  <a:srgbClr val="ED1C24"/>
                </a:solidFill>
                <a:latin typeface="Microsoft Sans Serif"/>
                <a:cs typeface="Microsoft Sans Serif"/>
              </a:rPr>
              <a:t>РАСКРЫТИЮ, </a:t>
            </a:r>
            <a:r>
              <a:rPr dirty="0" sz="1300" spc="-229">
                <a:solidFill>
                  <a:srgbClr val="ED1C24"/>
                </a:solidFill>
                <a:latin typeface="Microsoft Sans Serif"/>
                <a:cs typeface="Microsoft Sans Serif"/>
              </a:rPr>
              <a:t>РАССЛЕДОВАНИЮ</a:t>
            </a:r>
            <a:r>
              <a:rPr dirty="0" sz="1300" spc="-2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95">
                <a:solidFill>
                  <a:srgbClr val="ED1C24"/>
                </a:solidFill>
                <a:latin typeface="Microsoft Sans Serif"/>
                <a:cs typeface="Microsoft Sans Serif"/>
              </a:rPr>
              <a:t>И</a:t>
            </a:r>
            <a:r>
              <a:rPr dirty="0" sz="1300" spc="-2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55">
                <a:solidFill>
                  <a:srgbClr val="ED1C24"/>
                </a:solidFill>
                <a:latin typeface="Microsoft Sans Serif"/>
                <a:cs typeface="Microsoft Sans Serif"/>
              </a:rPr>
              <a:t>(ИЛИ)</a:t>
            </a:r>
            <a:r>
              <a:rPr dirty="0" sz="1300" spc="-2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14">
                <a:solidFill>
                  <a:srgbClr val="ED1C24"/>
                </a:solidFill>
                <a:latin typeface="Microsoft Sans Serif"/>
                <a:cs typeface="Microsoft Sans Serif"/>
              </a:rPr>
              <a:t>ПРЕСЕЧЕНИЮ </a:t>
            </a:r>
            <a:r>
              <a:rPr dirty="0" sz="1300" spc="-204">
                <a:solidFill>
                  <a:srgbClr val="ED1C24"/>
                </a:solidFill>
                <a:latin typeface="Microsoft Sans Serif"/>
                <a:cs typeface="Microsoft Sans Serif"/>
              </a:rPr>
              <a:t>ПРЕСТУПЛЕНИЯ</a:t>
            </a:r>
            <a:r>
              <a:rPr dirty="0" sz="13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20">
                <a:solidFill>
                  <a:srgbClr val="ED1C24"/>
                </a:solidFill>
                <a:latin typeface="Microsoft Sans Serif"/>
                <a:cs typeface="Microsoft Sans Serif"/>
              </a:rPr>
              <a:t>ЛИБО</a:t>
            </a:r>
            <a:r>
              <a:rPr dirty="0" sz="13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65">
                <a:solidFill>
                  <a:srgbClr val="ED1C24"/>
                </a:solidFill>
                <a:latin typeface="Microsoft Sans Serif"/>
                <a:cs typeface="Microsoft Sans Serif"/>
              </a:rPr>
              <a:t>В</a:t>
            </a:r>
            <a:r>
              <a:rPr dirty="0" sz="13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15">
                <a:solidFill>
                  <a:srgbClr val="ED1C24"/>
                </a:solidFill>
                <a:latin typeface="Microsoft Sans Serif"/>
                <a:cs typeface="Microsoft Sans Serif"/>
              </a:rPr>
              <a:t>ОТНОШЕНИИ</a:t>
            </a:r>
            <a:r>
              <a:rPr dirty="0" sz="13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5">
                <a:solidFill>
                  <a:srgbClr val="ED1C24"/>
                </a:solidFill>
                <a:latin typeface="Microsoft Sans Serif"/>
                <a:cs typeface="Microsoft Sans Serif"/>
              </a:rPr>
              <a:t>ЕГО </a:t>
            </a:r>
            <a:r>
              <a:rPr dirty="0" sz="1300" spc="-229">
                <a:solidFill>
                  <a:srgbClr val="ED1C24"/>
                </a:solidFill>
                <a:latin typeface="Microsoft Sans Serif"/>
                <a:cs typeface="Microsoft Sans Serif"/>
              </a:rPr>
              <a:t>ИМЕЛО</a:t>
            </a:r>
            <a:r>
              <a:rPr dirty="0" sz="130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45">
                <a:solidFill>
                  <a:srgbClr val="ED1C24"/>
                </a:solidFill>
                <a:latin typeface="Microsoft Sans Serif"/>
                <a:cs typeface="Microsoft Sans Serif"/>
              </a:rPr>
              <a:t>МЕСТО</a:t>
            </a:r>
            <a:r>
              <a:rPr dirty="0" sz="1300" spc="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10">
                <a:solidFill>
                  <a:srgbClr val="ED1C24"/>
                </a:solidFill>
                <a:latin typeface="Microsoft Sans Serif"/>
                <a:cs typeface="Microsoft Sans Serif"/>
              </a:rPr>
              <a:t>ВЫМОГАТЕЛЬСТВО</a:t>
            </a:r>
            <a:r>
              <a:rPr dirty="0" sz="1300" spc="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5">
                <a:solidFill>
                  <a:srgbClr val="ED1C24"/>
                </a:solidFill>
                <a:latin typeface="Microsoft Sans Serif"/>
                <a:cs typeface="Microsoft Sans Serif"/>
              </a:rPr>
              <a:t>ВЗЯТКИ </a:t>
            </a:r>
            <a:r>
              <a:rPr dirty="0" sz="1300" spc="-275">
                <a:solidFill>
                  <a:srgbClr val="ED1C24"/>
                </a:solidFill>
                <a:latin typeface="Microsoft Sans Serif"/>
                <a:cs typeface="Microsoft Sans Serif"/>
              </a:rPr>
              <a:t>СО</a:t>
            </a:r>
            <a:r>
              <a:rPr dirty="0" sz="1300" spc="-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29">
                <a:solidFill>
                  <a:srgbClr val="ED1C24"/>
                </a:solidFill>
                <a:latin typeface="Microsoft Sans Serif"/>
                <a:cs typeface="Microsoft Sans Serif"/>
              </a:rPr>
              <a:t>СТОРОНЫ</a:t>
            </a:r>
            <a:r>
              <a:rPr dirty="0" sz="1300" spc="-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45">
                <a:solidFill>
                  <a:srgbClr val="ED1C24"/>
                </a:solidFill>
                <a:latin typeface="Microsoft Sans Serif"/>
                <a:cs typeface="Microsoft Sans Serif"/>
              </a:rPr>
              <a:t>ДОЛЖНОСТНОГО</a:t>
            </a:r>
            <a:r>
              <a:rPr dirty="0" sz="1300" spc="-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20">
                <a:solidFill>
                  <a:srgbClr val="ED1C24"/>
                </a:solidFill>
                <a:latin typeface="Microsoft Sans Serif"/>
                <a:cs typeface="Microsoft Sans Serif"/>
              </a:rPr>
              <a:t>ЛИЦА</a:t>
            </a:r>
            <a:r>
              <a:rPr dirty="0" sz="1300" spc="-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0">
                <a:solidFill>
                  <a:srgbClr val="ED1C24"/>
                </a:solidFill>
                <a:latin typeface="Microsoft Sans Serif"/>
                <a:cs typeface="Microsoft Sans Serif"/>
              </a:rPr>
              <a:t>ЛИБО </a:t>
            </a:r>
            <a:r>
              <a:rPr dirty="0" sz="1300" spc="-245">
                <a:solidFill>
                  <a:srgbClr val="ED1C24"/>
                </a:solidFill>
                <a:latin typeface="Microsoft Sans Serif"/>
                <a:cs typeface="Microsoft Sans Serif"/>
              </a:rPr>
              <a:t>ЛИЦО</a:t>
            </a:r>
            <a:r>
              <a:rPr dirty="0" sz="1300" spc="-1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40">
                <a:solidFill>
                  <a:srgbClr val="ED1C24"/>
                </a:solidFill>
                <a:latin typeface="Microsoft Sans Serif"/>
                <a:cs typeface="Microsoft Sans Serif"/>
              </a:rPr>
              <a:t>ПОСЛЕ</a:t>
            </a:r>
            <a:r>
              <a:rPr dirty="0" sz="1300" spc="-1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00">
                <a:solidFill>
                  <a:srgbClr val="ED1C24"/>
                </a:solidFill>
                <a:latin typeface="Microsoft Sans Serif"/>
                <a:cs typeface="Microsoft Sans Serif"/>
              </a:rPr>
              <a:t>СОВЕРШЕНИЯ</a:t>
            </a:r>
            <a:r>
              <a:rPr dirty="0" sz="13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00">
                <a:solidFill>
                  <a:srgbClr val="ED1C24"/>
                </a:solidFill>
                <a:latin typeface="Microsoft Sans Serif"/>
                <a:cs typeface="Microsoft Sans Serif"/>
              </a:rPr>
              <a:t>ПРЕСТУПЛЕНИЯ</a:t>
            </a:r>
            <a:r>
              <a:rPr dirty="0" sz="1300" spc="50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40">
                <a:solidFill>
                  <a:srgbClr val="ED1C24"/>
                </a:solidFill>
                <a:latin typeface="Microsoft Sans Serif"/>
                <a:cs typeface="Microsoft Sans Serif"/>
              </a:rPr>
              <a:t>ДОБРОВОЛЬНО</a:t>
            </a:r>
            <a:r>
              <a:rPr dirty="0" sz="1300" spc="-2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25">
                <a:solidFill>
                  <a:srgbClr val="ED1C24"/>
                </a:solidFill>
                <a:latin typeface="Microsoft Sans Serif"/>
                <a:cs typeface="Microsoft Sans Serif"/>
              </a:rPr>
              <a:t>СООБЩИЛО</a:t>
            </a:r>
            <a:r>
              <a:rPr dirty="0" sz="1300" spc="-2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65">
                <a:solidFill>
                  <a:srgbClr val="ED1C24"/>
                </a:solidFill>
                <a:latin typeface="Microsoft Sans Serif"/>
                <a:cs typeface="Microsoft Sans Serif"/>
              </a:rPr>
              <a:t>В</a:t>
            </a:r>
            <a:r>
              <a:rPr dirty="0" sz="1300" spc="-2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5">
                <a:solidFill>
                  <a:srgbClr val="ED1C24"/>
                </a:solidFill>
                <a:latin typeface="Microsoft Sans Serif"/>
                <a:cs typeface="Microsoft Sans Serif"/>
              </a:rPr>
              <a:t>ОРГАН, </a:t>
            </a:r>
            <a:r>
              <a:rPr dirty="0" sz="1300" spc="-200">
                <a:solidFill>
                  <a:srgbClr val="ED1C24"/>
                </a:solidFill>
                <a:latin typeface="Microsoft Sans Serif"/>
                <a:cs typeface="Microsoft Sans Serif"/>
              </a:rPr>
              <a:t>ИМЕЮЩИЙ</a:t>
            </a:r>
            <a:r>
              <a:rPr dirty="0" sz="1300" spc="-1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20">
                <a:solidFill>
                  <a:srgbClr val="ED1C24"/>
                </a:solidFill>
                <a:latin typeface="Microsoft Sans Serif"/>
                <a:cs typeface="Microsoft Sans Serif"/>
              </a:rPr>
              <a:t>ПРАВО</a:t>
            </a:r>
            <a:r>
              <a:rPr dirty="0" sz="1300" spc="-1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90">
                <a:solidFill>
                  <a:srgbClr val="ED1C24"/>
                </a:solidFill>
                <a:latin typeface="Microsoft Sans Serif"/>
                <a:cs typeface="Microsoft Sans Serif"/>
              </a:rPr>
              <a:t>ВОЗБУДИТЬ</a:t>
            </a:r>
            <a:r>
              <a:rPr dirty="0" sz="1300" spc="-1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85">
                <a:solidFill>
                  <a:srgbClr val="ED1C24"/>
                </a:solidFill>
                <a:latin typeface="Microsoft Sans Serif"/>
                <a:cs typeface="Microsoft Sans Serif"/>
              </a:rPr>
              <a:t>УГОЛОВНОЕ</a:t>
            </a:r>
            <a:r>
              <a:rPr dirty="0" sz="1300" spc="50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54">
                <a:solidFill>
                  <a:srgbClr val="ED1C24"/>
                </a:solidFill>
                <a:latin typeface="Microsoft Sans Serif"/>
                <a:cs typeface="Microsoft Sans Serif"/>
              </a:rPr>
              <a:t>ДЕЛО</a:t>
            </a:r>
            <a:r>
              <a:rPr dirty="0" sz="1300" spc="-35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65">
                <a:solidFill>
                  <a:srgbClr val="ED1C24"/>
                </a:solidFill>
                <a:latin typeface="Microsoft Sans Serif"/>
                <a:cs typeface="Microsoft Sans Serif"/>
              </a:rPr>
              <a:t>ПО</a:t>
            </a:r>
            <a:r>
              <a:rPr dirty="0" sz="1300" spc="-3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229">
                <a:solidFill>
                  <a:srgbClr val="ED1C24"/>
                </a:solidFill>
                <a:latin typeface="Microsoft Sans Serif"/>
                <a:cs typeface="Microsoft Sans Serif"/>
              </a:rPr>
              <a:t>ДАННОМУ</a:t>
            </a:r>
            <a:r>
              <a:rPr dirty="0" sz="1300" spc="-30">
                <a:solidFill>
                  <a:srgbClr val="ED1C24"/>
                </a:solidFill>
                <a:latin typeface="Microsoft Sans Serif"/>
                <a:cs typeface="Microsoft Sans Serif"/>
              </a:rPr>
              <a:t> </a:t>
            </a:r>
            <a:r>
              <a:rPr dirty="0" sz="1300" spc="-10">
                <a:solidFill>
                  <a:srgbClr val="ED1C24"/>
                </a:solidFill>
                <a:latin typeface="Microsoft Sans Serif"/>
                <a:cs typeface="Microsoft Sans Serif"/>
              </a:rPr>
              <a:t>ФАКТУ.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67300" y="3052098"/>
            <a:ext cx="315785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Кодекс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Российской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Федерации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об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администра-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тивных</a:t>
            </a:r>
            <a:r>
              <a:rPr dirty="0" sz="1100" spc="4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правонарушениях</a:t>
            </a:r>
            <a:r>
              <a:rPr dirty="0" sz="1100" spc="4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предусматривает</a:t>
            </a:r>
            <a:r>
              <a:rPr dirty="0" sz="1100" spc="45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ад-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министративную</a:t>
            </a:r>
            <a:r>
              <a:rPr dirty="0" sz="1100" spc="2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ответственность</a:t>
            </a:r>
            <a:r>
              <a:rPr dirty="0" sz="1100" spc="2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за</a:t>
            </a:r>
            <a:r>
              <a:rPr dirty="0" sz="1100" spc="2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незаконное</a:t>
            </a:r>
            <a:r>
              <a:rPr dirty="0" sz="1100" spc="-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вознаграждение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имени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интересах</a:t>
            </a:r>
            <a:r>
              <a:rPr dirty="0" sz="1100" spc="-9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юриди-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ческого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лица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5">
                <a:solidFill>
                  <a:srgbClr val="231F20"/>
                </a:solidFill>
                <a:latin typeface="Trebuchet MS"/>
                <a:cs typeface="Trebuchet MS"/>
              </a:rPr>
              <a:t>(ст.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19.28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Trebuchet MS"/>
                <a:cs typeface="Trebuchet MS"/>
              </a:rPr>
              <a:t>КоАП</a:t>
            </a:r>
            <a:r>
              <a:rPr dirty="0" sz="1100" spc="-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РФ).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367300" y="4057937"/>
            <a:ext cx="3157855" cy="18694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7970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Данные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деяния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влекут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наложение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администра-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тивного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штрафа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юридических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лиц</a:t>
            </a:r>
            <a:r>
              <a:rPr dirty="0" sz="1100" spc="5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dirty="0" sz="1100" spc="6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размере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до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стократной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суммы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денежных</a:t>
            </a:r>
            <a:r>
              <a:rPr dirty="0" sz="1100" spc="-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средств,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 стоимо-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сти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ценных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бумаг,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иного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имущества,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5">
                <a:solidFill>
                  <a:srgbClr val="231F20"/>
                </a:solidFill>
                <a:latin typeface="Trebuchet MS"/>
                <a:cs typeface="Trebuchet MS"/>
              </a:rPr>
              <a:t>услуг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имуще-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ственного 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характера,</a:t>
            </a:r>
            <a:r>
              <a:rPr dirty="0" sz="11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иных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имущественных</a:t>
            </a:r>
            <a:r>
              <a:rPr dirty="0" sz="1100" spc="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прав,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незаконно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переданных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оказанных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либо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обе-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щанных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предложенных</a:t>
            </a:r>
            <a:r>
              <a:rPr dirty="0" sz="11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dirty="0" sz="1100" spc="7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имени</a:t>
            </a:r>
            <a:r>
              <a:rPr dirty="0" sz="1100" spc="7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юридиче-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ского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85">
                <a:solidFill>
                  <a:srgbClr val="231F20"/>
                </a:solidFill>
                <a:latin typeface="Trebuchet MS"/>
                <a:cs typeface="Trebuchet MS"/>
              </a:rPr>
              <a:t>лица,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 но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не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менее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одного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миллиона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рублей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50">
                <a:solidFill>
                  <a:srgbClr val="231F20"/>
                </a:solidFill>
                <a:latin typeface="Trebuchet MS"/>
                <a:cs typeface="Trebuchet MS"/>
              </a:rPr>
              <a:t>с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конфискацией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денег,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Trebuchet MS"/>
                <a:cs typeface="Trebuchet MS"/>
              </a:rPr>
              <a:t>ценных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60">
                <a:solidFill>
                  <a:srgbClr val="231F20"/>
                </a:solidFill>
                <a:latin typeface="Trebuchet MS"/>
                <a:cs typeface="Trebuchet MS"/>
              </a:rPr>
              <a:t>бумаг,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>
                <a:solidFill>
                  <a:srgbClr val="231F20"/>
                </a:solidFill>
                <a:latin typeface="Trebuchet MS"/>
                <a:cs typeface="Trebuchet MS"/>
              </a:rPr>
              <a:t>иного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имуще- </a:t>
            </a:r>
            <a:r>
              <a:rPr dirty="0" sz="1100" spc="-55">
                <a:solidFill>
                  <a:srgbClr val="231F20"/>
                </a:solidFill>
                <a:latin typeface="Trebuchet MS"/>
                <a:cs typeface="Trebuchet MS"/>
              </a:rPr>
              <a:t>ства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5">
                <a:solidFill>
                  <a:srgbClr val="231F20"/>
                </a:solidFill>
                <a:latin typeface="Trebuchet MS"/>
                <a:cs typeface="Trebuchet MS"/>
              </a:rPr>
              <a:t>стоимости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95">
                <a:solidFill>
                  <a:srgbClr val="231F20"/>
                </a:solidFill>
                <a:latin typeface="Trebuchet MS"/>
                <a:cs typeface="Trebuchet MS"/>
              </a:rPr>
              <a:t>услуг</a:t>
            </a:r>
            <a:r>
              <a:rPr dirty="0" sz="1100" spc="2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35">
                <a:solidFill>
                  <a:srgbClr val="231F20"/>
                </a:solidFill>
                <a:latin typeface="Trebuchet MS"/>
                <a:cs typeface="Trebuchet MS"/>
              </a:rPr>
              <a:t>имущественного</a:t>
            </a:r>
            <a:r>
              <a:rPr dirty="0" sz="1100" spc="1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характе- </a:t>
            </a:r>
            <a:r>
              <a:rPr dirty="0" sz="1100" spc="-85">
                <a:solidFill>
                  <a:srgbClr val="231F20"/>
                </a:solidFill>
                <a:latin typeface="Trebuchet MS"/>
                <a:cs typeface="Trebuchet MS"/>
              </a:rPr>
              <a:t>ра,</a:t>
            </a:r>
            <a:r>
              <a:rPr dirty="0" sz="1100" spc="-3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иных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40">
                <a:solidFill>
                  <a:srgbClr val="231F20"/>
                </a:solidFill>
                <a:latin typeface="Trebuchet MS"/>
                <a:cs typeface="Trebuchet MS"/>
              </a:rPr>
              <a:t>имущественных</a:t>
            </a:r>
            <a:r>
              <a:rPr dirty="0" sz="1100" spc="-25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Trebuchet MS"/>
                <a:cs typeface="Trebuchet MS"/>
              </a:rPr>
              <a:t>прав.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988804" y="8"/>
            <a:ext cx="2961005" cy="1576705"/>
            <a:chOff x="3988804" y="8"/>
            <a:chExt cx="2961005" cy="1576705"/>
          </a:xfrm>
        </p:grpSpPr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8804" y="67541"/>
              <a:ext cx="2960994" cy="150875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809998" y="12"/>
              <a:ext cx="1807210" cy="560070"/>
            </a:xfrm>
            <a:custGeom>
              <a:avLst/>
              <a:gdLst/>
              <a:ahLst/>
              <a:cxnLst/>
              <a:rect l="l" t="t" r="r" b="b"/>
              <a:pathLst>
                <a:path w="1807209" h="560070">
                  <a:moveTo>
                    <a:pt x="8610" y="67525"/>
                  </a:moveTo>
                  <a:lnTo>
                    <a:pt x="5054" y="0"/>
                  </a:lnTo>
                  <a:lnTo>
                    <a:pt x="0" y="0"/>
                  </a:lnTo>
                  <a:lnTo>
                    <a:pt x="8610" y="67525"/>
                  </a:lnTo>
                  <a:close/>
                </a:path>
                <a:path w="1807209" h="560070">
                  <a:moveTo>
                    <a:pt x="97282" y="0"/>
                  </a:moveTo>
                  <a:lnTo>
                    <a:pt x="90817" y="0"/>
                  </a:lnTo>
                  <a:lnTo>
                    <a:pt x="93319" y="27101"/>
                  </a:lnTo>
                  <a:lnTo>
                    <a:pt x="97282" y="0"/>
                  </a:lnTo>
                  <a:close/>
                </a:path>
                <a:path w="1807209" h="560070">
                  <a:moveTo>
                    <a:pt x="930643" y="216001"/>
                  </a:moveTo>
                  <a:lnTo>
                    <a:pt x="699795" y="216001"/>
                  </a:lnTo>
                  <a:lnTo>
                    <a:pt x="699795" y="559828"/>
                  </a:lnTo>
                  <a:lnTo>
                    <a:pt x="930643" y="559828"/>
                  </a:lnTo>
                  <a:lnTo>
                    <a:pt x="930643" y="486143"/>
                  </a:lnTo>
                  <a:lnTo>
                    <a:pt x="930643" y="452755"/>
                  </a:lnTo>
                  <a:lnTo>
                    <a:pt x="856970" y="452755"/>
                  </a:lnTo>
                  <a:lnTo>
                    <a:pt x="856970" y="486143"/>
                  </a:lnTo>
                  <a:lnTo>
                    <a:pt x="773468" y="486143"/>
                  </a:lnTo>
                  <a:lnTo>
                    <a:pt x="773468" y="289674"/>
                  </a:lnTo>
                  <a:lnTo>
                    <a:pt x="856970" y="289674"/>
                  </a:lnTo>
                  <a:lnTo>
                    <a:pt x="856970" y="323075"/>
                  </a:lnTo>
                  <a:lnTo>
                    <a:pt x="930643" y="323075"/>
                  </a:lnTo>
                  <a:lnTo>
                    <a:pt x="930643" y="289674"/>
                  </a:lnTo>
                  <a:lnTo>
                    <a:pt x="930643" y="216001"/>
                  </a:lnTo>
                  <a:close/>
                </a:path>
                <a:path w="1807209" h="560070">
                  <a:moveTo>
                    <a:pt x="1178687" y="216001"/>
                  </a:moveTo>
                  <a:lnTo>
                    <a:pt x="947839" y="216001"/>
                  </a:lnTo>
                  <a:lnTo>
                    <a:pt x="947839" y="289674"/>
                  </a:lnTo>
                  <a:lnTo>
                    <a:pt x="1026426" y="289674"/>
                  </a:lnTo>
                  <a:lnTo>
                    <a:pt x="1026426" y="559828"/>
                  </a:lnTo>
                  <a:lnTo>
                    <a:pt x="1100099" y="559828"/>
                  </a:lnTo>
                  <a:lnTo>
                    <a:pt x="1100099" y="289674"/>
                  </a:lnTo>
                  <a:lnTo>
                    <a:pt x="1178687" y="289674"/>
                  </a:lnTo>
                  <a:lnTo>
                    <a:pt x="1178687" y="216001"/>
                  </a:lnTo>
                  <a:close/>
                </a:path>
                <a:path w="1807209" h="560070">
                  <a:moveTo>
                    <a:pt x="1421815" y="216001"/>
                  </a:moveTo>
                  <a:lnTo>
                    <a:pt x="1348155" y="216001"/>
                  </a:lnTo>
                  <a:lnTo>
                    <a:pt x="1348155" y="289674"/>
                  </a:lnTo>
                  <a:lnTo>
                    <a:pt x="1348155" y="486143"/>
                  </a:lnTo>
                  <a:lnTo>
                    <a:pt x="1264653" y="486143"/>
                  </a:lnTo>
                  <a:lnTo>
                    <a:pt x="1264653" y="289674"/>
                  </a:lnTo>
                  <a:lnTo>
                    <a:pt x="1348155" y="289674"/>
                  </a:lnTo>
                  <a:lnTo>
                    <a:pt x="1348155" y="216001"/>
                  </a:lnTo>
                  <a:lnTo>
                    <a:pt x="1190967" y="216001"/>
                  </a:lnTo>
                  <a:lnTo>
                    <a:pt x="1190967" y="559828"/>
                  </a:lnTo>
                  <a:lnTo>
                    <a:pt x="1421815" y="559828"/>
                  </a:lnTo>
                  <a:lnTo>
                    <a:pt x="1421815" y="486143"/>
                  </a:lnTo>
                  <a:lnTo>
                    <a:pt x="1421815" y="289674"/>
                  </a:lnTo>
                  <a:lnTo>
                    <a:pt x="1421815" y="216001"/>
                  </a:lnTo>
                  <a:close/>
                </a:path>
                <a:path w="1807209" h="560070">
                  <a:moveTo>
                    <a:pt x="1691970" y="216001"/>
                  </a:moveTo>
                  <a:lnTo>
                    <a:pt x="1461109" y="216001"/>
                  </a:lnTo>
                  <a:lnTo>
                    <a:pt x="1461109" y="559828"/>
                  </a:lnTo>
                  <a:lnTo>
                    <a:pt x="1534795" y="559828"/>
                  </a:lnTo>
                  <a:lnTo>
                    <a:pt x="1534795" y="289674"/>
                  </a:lnTo>
                  <a:lnTo>
                    <a:pt x="1618284" y="289674"/>
                  </a:lnTo>
                  <a:lnTo>
                    <a:pt x="1618284" y="559828"/>
                  </a:lnTo>
                  <a:lnTo>
                    <a:pt x="1691970" y="559828"/>
                  </a:lnTo>
                  <a:lnTo>
                    <a:pt x="1691970" y="289674"/>
                  </a:lnTo>
                  <a:lnTo>
                    <a:pt x="1691970" y="216001"/>
                  </a:lnTo>
                  <a:close/>
                </a:path>
                <a:path w="1807209" h="560070">
                  <a:moveTo>
                    <a:pt x="1805419" y="488607"/>
                  </a:moveTo>
                  <a:lnTo>
                    <a:pt x="1734197" y="488607"/>
                  </a:lnTo>
                  <a:lnTo>
                    <a:pt x="1734197" y="559828"/>
                  </a:lnTo>
                  <a:lnTo>
                    <a:pt x="1805419" y="559828"/>
                  </a:lnTo>
                  <a:lnTo>
                    <a:pt x="1805419" y="488607"/>
                  </a:lnTo>
                  <a:close/>
                </a:path>
                <a:path w="1807209" h="560070">
                  <a:moveTo>
                    <a:pt x="1806892" y="216001"/>
                  </a:moveTo>
                  <a:lnTo>
                    <a:pt x="1732724" y="216001"/>
                  </a:lnTo>
                  <a:lnTo>
                    <a:pt x="1740090" y="451764"/>
                  </a:lnTo>
                  <a:lnTo>
                    <a:pt x="1799526" y="451764"/>
                  </a:lnTo>
                  <a:lnTo>
                    <a:pt x="1806892" y="216001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7390470" y="5587326"/>
            <a:ext cx="3302000" cy="1915160"/>
            <a:chOff x="7390470" y="5587326"/>
            <a:chExt cx="3302000" cy="1915160"/>
          </a:xfrm>
        </p:grpSpPr>
        <p:sp>
          <p:nvSpPr>
            <p:cNvPr id="21" name="object 21" descr=""/>
            <p:cNvSpPr/>
            <p:nvPr/>
          </p:nvSpPr>
          <p:spPr>
            <a:xfrm>
              <a:off x="7390470" y="6626965"/>
              <a:ext cx="2633345" cy="875665"/>
            </a:xfrm>
            <a:custGeom>
              <a:avLst/>
              <a:gdLst/>
              <a:ahLst/>
              <a:cxnLst/>
              <a:rect l="l" t="t" r="r" b="b"/>
              <a:pathLst>
                <a:path w="2633345" h="875665">
                  <a:moveTo>
                    <a:pt x="2588835" y="753021"/>
                  </a:moveTo>
                  <a:lnTo>
                    <a:pt x="2472664" y="753021"/>
                  </a:lnTo>
                  <a:lnTo>
                    <a:pt x="2497899" y="758380"/>
                  </a:lnTo>
                  <a:lnTo>
                    <a:pt x="2476957" y="856907"/>
                  </a:lnTo>
                  <a:lnTo>
                    <a:pt x="2562872" y="875169"/>
                  </a:lnTo>
                  <a:lnTo>
                    <a:pt x="2588835" y="753021"/>
                  </a:lnTo>
                  <a:close/>
                </a:path>
                <a:path w="2633345" h="875665">
                  <a:moveTo>
                    <a:pt x="2388590" y="492772"/>
                  </a:moveTo>
                  <a:lnTo>
                    <a:pt x="2340571" y="718667"/>
                  </a:lnTo>
                  <a:lnTo>
                    <a:pt x="2386838" y="728497"/>
                  </a:lnTo>
                  <a:lnTo>
                    <a:pt x="2306332" y="820648"/>
                  </a:lnTo>
                  <a:lnTo>
                    <a:pt x="2401862" y="840955"/>
                  </a:lnTo>
                  <a:lnTo>
                    <a:pt x="2472664" y="753021"/>
                  </a:lnTo>
                  <a:lnTo>
                    <a:pt x="2588835" y="753021"/>
                  </a:lnTo>
                  <a:lnTo>
                    <a:pt x="2604295" y="680288"/>
                  </a:lnTo>
                  <a:lnTo>
                    <a:pt x="2514498" y="680288"/>
                  </a:lnTo>
                  <a:lnTo>
                    <a:pt x="2441803" y="664832"/>
                  </a:lnTo>
                  <a:lnTo>
                    <a:pt x="2457894" y="589140"/>
                  </a:lnTo>
                  <a:lnTo>
                    <a:pt x="2623669" y="589140"/>
                  </a:lnTo>
                  <a:lnTo>
                    <a:pt x="2633103" y="544753"/>
                  </a:lnTo>
                  <a:lnTo>
                    <a:pt x="2388590" y="492772"/>
                  </a:lnTo>
                  <a:close/>
                </a:path>
                <a:path w="2633345" h="875665">
                  <a:moveTo>
                    <a:pt x="2317360" y="600456"/>
                  </a:moveTo>
                  <a:lnTo>
                    <a:pt x="2227567" y="600456"/>
                  </a:lnTo>
                  <a:lnTo>
                    <a:pt x="2186190" y="795108"/>
                  </a:lnTo>
                  <a:lnTo>
                    <a:pt x="2272106" y="813371"/>
                  </a:lnTo>
                  <a:lnTo>
                    <a:pt x="2317360" y="600456"/>
                  </a:lnTo>
                  <a:close/>
                </a:path>
                <a:path w="2633345" h="875665">
                  <a:moveTo>
                    <a:pt x="1781810" y="363804"/>
                  </a:moveTo>
                  <a:lnTo>
                    <a:pt x="1711579" y="694232"/>
                  </a:lnTo>
                  <a:lnTo>
                    <a:pt x="1896021" y="733425"/>
                  </a:lnTo>
                  <a:lnTo>
                    <a:pt x="1885543" y="782688"/>
                  </a:lnTo>
                  <a:lnTo>
                    <a:pt x="1971459" y="800950"/>
                  </a:lnTo>
                  <a:lnTo>
                    <a:pt x="2000186" y="665784"/>
                  </a:lnTo>
                  <a:lnTo>
                    <a:pt x="1970151" y="659396"/>
                  </a:lnTo>
                  <a:lnTo>
                    <a:pt x="1973649" y="642937"/>
                  </a:lnTo>
                  <a:lnTo>
                    <a:pt x="1883854" y="642937"/>
                  </a:lnTo>
                  <a:lnTo>
                    <a:pt x="1815363" y="628383"/>
                  </a:lnTo>
                  <a:lnTo>
                    <a:pt x="1867725" y="382066"/>
                  </a:lnTo>
                  <a:lnTo>
                    <a:pt x="1781810" y="363804"/>
                  </a:lnTo>
                  <a:close/>
                </a:path>
                <a:path w="2633345" h="875665">
                  <a:moveTo>
                    <a:pt x="2075586" y="426250"/>
                  </a:moveTo>
                  <a:lnTo>
                    <a:pt x="2005355" y="756666"/>
                  </a:lnTo>
                  <a:lnTo>
                    <a:pt x="2091270" y="774928"/>
                  </a:lnTo>
                  <a:lnTo>
                    <a:pt x="2197337" y="639152"/>
                  </a:lnTo>
                  <a:lnTo>
                    <a:pt x="2120125" y="639152"/>
                  </a:lnTo>
                  <a:lnTo>
                    <a:pt x="2161501" y="444512"/>
                  </a:lnTo>
                  <a:lnTo>
                    <a:pt x="2075586" y="426250"/>
                  </a:lnTo>
                  <a:close/>
                </a:path>
                <a:path w="2633345" h="875665">
                  <a:moveTo>
                    <a:pt x="1730852" y="405638"/>
                  </a:moveTo>
                  <a:lnTo>
                    <a:pt x="1565084" y="405638"/>
                  </a:lnTo>
                  <a:lnTo>
                    <a:pt x="1637779" y="421093"/>
                  </a:lnTo>
                  <a:lnTo>
                    <a:pt x="1585417" y="667410"/>
                  </a:lnTo>
                  <a:lnTo>
                    <a:pt x="1671332" y="685673"/>
                  </a:lnTo>
                  <a:lnTo>
                    <a:pt x="1730728" y="406222"/>
                  </a:lnTo>
                  <a:lnTo>
                    <a:pt x="1730852" y="405638"/>
                  </a:lnTo>
                  <a:close/>
                </a:path>
                <a:path w="2633345" h="875665">
                  <a:moveTo>
                    <a:pt x="2623669" y="589140"/>
                  </a:moveTo>
                  <a:lnTo>
                    <a:pt x="2457894" y="589140"/>
                  </a:lnTo>
                  <a:lnTo>
                    <a:pt x="2530589" y="604583"/>
                  </a:lnTo>
                  <a:lnTo>
                    <a:pt x="2514498" y="680288"/>
                  </a:lnTo>
                  <a:lnTo>
                    <a:pt x="2604295" y="680288"/>
                  </a:lnTo>
                  <a:lnTo>
                    <a:pt x="2623669" y="589140"/>
                  </a:lnTo>
                  <a:close/>
                </a:path>
                <a:path w="2633345" h="875665">
                  <a:moveTo>
                    <a:pt x="1497050" y="303276"/>
                  </a:moveTo>
                  <a:lnTo>
                    <a:pt x="1426819" y="633704"/>
                  </a:lnTo>
                  <a:lnTo>
                    <a:pt x="1512722" y="651954"/>
                  </a:lnTo>
                  <a:lnTo>
                    <a:pt x="1564960" y="406222"/>
                  </a:lnTo>
                  <a:lnTo>
                    <a:pt x="1565084" y="405638"/>
                  </a:lnTo>
                  <a:lnTo>
                    <a:pt x="1730852" y="405638"/>
                  </a:lnTo>
                  <a:lnTo>
                    <a:pt x="1741563" y="355244"/>
                  </a:lnTo>
                  <a:lnTo>
                    <a:pt x="1497050" y="303276"/>
                  </a:lnTo>
                  <a:close/>
                </a:path>
                <a:path w="2633345" h="875665">
                  <a:moveTo>
                    <a:pt x="1936216" y="396621"/>
                  </a:moveTo>
                  <a:lnTo>
                    <a:pt x="1883854" y="642937"/>
                  </a:lnTo>
                  <a:lnTo>
                    <a:pt x="1973649" y="642937"/>
                  </a:lnTo>
                  <a:lnTo>
                    <a:pt x="2022119" y="414883"/>
                  </a:lnTo>
                  <a:lnTo>
                    <a:pt x="1936216" y="396621"/>
                  </a:lnTo>
                  <a:close/>
                </a:path>
                <a:path w="2633345" h="875665">
                  <a:moveTo>
                    <a:pt x="2256421" y="464680"/>
                  </a:moveTo>
                  <a:lnTo>
                    <a:pt x="2120125" y="639152"/>
                  </a:lnTo>
                  <a:lnTo>
                    <a:pt x="2197337" y="639152"/>
                  </a:lnTo>
                  <a:lnTo>
                    <a:pt x="2227567" y="600456"/>
                  </a:lnTo>
                  <a:lnTo>
                    <a:pt x="2317360" y="600456"/>
                  </a:lnTo>
                  <a:lnTo>
                    <a:pt x="2342337" y="482942"/>
                  </a:lnTo>
                  <a:lnTo>
                    <a:pt x="2256421" y="464680"/>
                  </a:lnTo>
                  <a:close/>
                </a:path>
                <a:path w="2633345" h="875665">
                  <a:moveTo>
                    <a:pt x="1162862" y="495960"/>
                  </a:moveTo>
                  <a:lnTo>
                    <a:pt x="1146263" y="574065"/>
                  </a:lnTo>
                  <a:lnTo>
                    <a:pt x="1386573" y="625144"/>
                  </a:lnTo>
                  <a:lnTo>
                    <a:pt x="1407055" y="528777"/>
                  </a:lnTo>
                  <a:lnTo>
                    <a:pt x="1317256" y="528777"/>
                  </a:lnTo>
                  <a:lnTo>
                    <a:pt x="1162862" y="495960"/>
                  </a:lnTo>
                  <a:close/>
                </a:path>
                <a:path w="2633345" h="875665">
                  <a:moveTo>
                    <a:pt x="930529" y="182854"/>
                  </a:moveTo>
                  <a:lnTo>
                    <a:pt x="860298" y="513283"/>
                  </a:lnTo>
                  <a:lnTo>
                    <a:pt x="946200" y="531545"/>
                  </a:lnTo>
                  <a:lnTo>
                    <a:pt x="966508" y="436016"/>
                  </a:lnTo>
                  <a:lnTo>
                    <a:pt x="1132273" y="436016"/>
                  </a:lnTo>
                  <a:lnTo>
                    <a:pt x="1145591" y="373367"/>
                  </a:lnTo>
                  <a:lnTo>
                    <a:pt x="1055801" y="373367"/>
                  </a:lnTo>
                  <a:lnTo>
                    <a:pt x="983107" y="357911"/>
                  </a:lnTo>
                  <a:lnTo>
                    <a:pt x="998562" y="285229"/>
                  </a:lnTo>
                  <a:lnTo>
                    <a:pt x="1164326" y="285229"/>
                  </a:lnTo>
                  <a:lnTo>
                    <a:pt x="1175042" y="234823"/>
                  </a:lnTo>
                  <a:lnTo>
                    <a:pt x="930529" y="182854"/>
                  </a:lnTo>
                  <a:close/>
                </a:path>
                <a:path w="2633345" h="875665">
                  <a:moveTo>
                    <a:pt x="1216494" y="243636"/>
                  </a:moveTo>
                  <a:lnTo>
                    <a:pt x="1172311" y="451510"/>
                  </a:lnTo>
                  <a:lnTo>
                    <a:pt x="1326705" y="484327"/>
                  </a:lnTo>
                  <a:lnTo>
                    <a:pt x="1317256" y="528777"/>
                  </a:lnTo>
                  <a:lnTo>
                    <a:pt x="1407055" y="528777"/>
                  </a:lnTo>
                  <a:lnTo>
                    <a:pt x="1433104" y="406222"/>
                  </a:lnTo>
                  <a:lnTo>
                    <a:pt x="1343304" y="406222"/>
                  </a:lnTo>
                  <a:lnTo>
                    <a:pt x="1274826" y="391668"/>
                  </a:lnTo>
                  <a:lnTo>
                    <a:pt x="1302397" y="261899"/>
                  </a:lnTo>
                  <a:lnTo>
                    <a:pt x="1216494" y="243636"/>
                  </a:lnTo>
                  <a:close/>
                </a:path>
                <a:path w="2633345" h="875665">
                  <a:moveTo>
                    <a:pt x="644563" y="122072"/>
                  </a:moveTo>
                  <a:lnTo>
                    <a:pt x="574319" y="452501"/>
                  </a:lnTo>
                  <a:lnTo>
                    <a:pt x="660234" y="470750"/>
                  </a:lnTo>
                  <a:lnTo>
                    <a:pt x="680542" y="375234"/>
                  </a:lnTo>
                  <a:lnTo>
                    <a:pt x="846305" y="375234"/>
                  </a:lnTo>
                  <a:lnTo>
                    <a:pt x="859623" y="312585"/>
                  </a:lnTo>
                  <a:lnTo>
                    <a:pt x="769835" y="312585"/>
                  </a:lnTo>
                  <a:lnTo>
                    <a:pt x="697141" y="297129"/>
                  </a:lnTo>
                  <a:lnTo>
                    <a:pt x="712597" y="224434"/>
                  </a:lnTo>
                  <a:lnTo>
                    <a:pt x="878363" y="224434"/>
                  </a:lnTo>
                  <a:lnTo>
                    <a:pt x="889076" y="174040"/>
                  </a:lnTo>
                  <a:lnTo>
                    <a:pt x="644563" y="122072"/>
                  </a:lnTo>
                  <a:close/>
                </a:path>
                <a:path w="2633345" h="875665">
                  <a:moveTo>
                    <a:pt x="1132273" y="436016"/>
                  </a:moveTo>
                  <a:lnTo>
                    <a:pt x="966508" y="436016"/>
                  </a:lnTo>
                  <a:lnTo>
                    <a:pt x="1125105" y="469734"/>
                  </a:lnTo>
                  <a:lnTo>
                    <a:pt x="1132273" y="436016"/>
                  </a:lnTo>
                  <a:close/>
                </a:path>
                <a:path w="2633345" h="875665">
                  <a:moveTo>
                    <a:pt x="353783" y="60261"/>
                  </a:moveTo>
                  <a:lnTo>
                    <a:pt x="283552" y="390690"/>
                  </a:lnTo>
                  <a:lnTo>
                    <a:pt x="529869" y="443052"/>
                  </a:lnTo>
                  <a:lnTo>
                    <a:pt x="551628" y="340677"/>
                  </a:lnTo>
                  <a:lnTo>
                    <a:pt x="461835" y="340677"/>
                  </a:lnTo>
                  <a:lnTo>
                    <a:pt x="387350" y="324840"/>
                  </a:lnTo>
                  <a:lnTo>
                    <a:pt x="421817" y="162636"/>
                  </a:lnTo>
                  <a:lnTo>
                    <a:pt x="589470" y="162636"/>
                  </a:lnTo>
                  <a:lnTo>
                    <a:pt x="600100" y="112623"/>
                  </a:lnTo>
                  <a:lnTo>
                    <a:pt x="353783" y="60261"/>
                  </a:lnTo>
                  <a:close/>
                </a:path>
                <a:path w="2633345" h="875665">
                  <a:moveTo>
                    <a:pt x="846305" y="375234"/>
                  </a:moveTo>
                  <a:lnTo>
                    <a:pt x="680542" y="375234"/>
                  </a:lnTo>
                  <a:lnTo>
                    <a:pt x="839139" y="408940"/>
                  </a:lnTo>
                  <a:lnTo>
                    <a:pt x="846305" y="375234"/>
                  </a:lnTo>
                  <a:close/>
                </a:path>
                <a:path w="2633345" h="875665">
                  <a:moveTo>
                    <a:pt x="1370888" y="276453"/>
                  </a:moveTo>
                  <a:lnTo>
                    <a:pt x="1343428" y="405638"/>
                  </a:lnTo>
                  <a:lnTo>
                    <a:pt x="1343304" y="406222"/>
                  </a:lnTo>
                  <a:lnTo>
                    <a:pt x="1433104" y="406222"/>
                  </a:lnTo>
                  <a:lnTo>
                    <a:pt x="1456804" y="294716"/>
                  </a:lnTo>
                  <a:lnTo>
                    <a:pt x="1370888" y="276453"/>
                  </a:lnTo>
                  <a:close/>
                </a:path>
                <a:path w="2633345" h="875665">
                  <a:moveTo>
                    <a:pt x="226846" y="224434"/>
                  </a:moveTo>
                  <a:lnTo>
                    <a:pt x="112881" y="224434"/>
                  </a:lnTo>
                  <a:lnTo>
                    <a:pt x="144183" y="231089"/>
                  </a:lnTo>
                  <a:lnTo>
                    <a:pt x="173024" y="367195"/>
                  </a:lnTo>
                  <a:lnTo>
                    <a:pt x="266141" y="386994"/>
                  </a:lnTo>
                  <a:lnTo>
                    <a:pt x="226846" y="224434"/>
                  </a:lnTo>
                  <a:close/>
                </a:path>
                <a:path w="2633345" h="875665">
                  <a:moveTo>
                    <a:pt x="1164326" y="285229"/>
                  </a:moveTo>
                  <a:lnTo>
                    <a:pt x="998562" y="285229"/>
                  </a:lnTo>
                  <a:lnTo>
                    <a:pt x="1071257" y="300672"/>
                  </a:lnTo>
                  <a:lnTo>
                    <a:pt x="1055801" y="373367"/>
                  </a:lnTo>
                  <a:lnTo>
                    <a:pt x="1145591" y="373367"/>
                  </a:lnTo>
                  <a:lnTo>
                    <a:pt x="1164326" y="285229"/>
                  </a:lnTo>
                  <a:close/>
                </a:path>
                <a:path w="2633345" h="875665">
                  <a:moveTo>
                    <a:pt x="70231" y="0"/>
                  </a:moveTo>
                  <a:lnTo>
                    <a:pt x="0" y="330415"/>
                  </a:lnTo>
                  <a:lnTo>
                    <a:pt x="85915" y="348678"/>
                  </a:lnTo>
                  <a:lnTo>
                    <a:pt x="112319" y="224434"/>
                  </a:lnTo>
                  <a:lnTo>
                    <a:pt x="226846" y="224434"/>
                  </a:lnTo>
                  <a:lnTo>
                    <a:pt x="220700" y="199009"/>
                  </a:lnTo>
                  <a:lnTo>
                    <a:pt x="261422" y="146977"/>
                  </a:lnTo>
                  <a:lnTo>
                    <a:pt x="162064" y="146977"/>
                  </a:lnTo>
                  <a:lnTo>
                    <a:pt x="130225" y="140208"/>
                  </a:lnTo>
                  <a:lnTo>
                    <a:pt x="156146" y="18249"/>
                  </a:lnTo>
                  <a:lnTo>
                    <a:pt x="70231" y="0"/>
                  </a:lnTo>
                  <a:close/>
                </a:path>
                <a:path w="2633345" h="875665">
                  <a:moveTo>
                    <a:pt x="589470" y="162636"/>
                  </a:moveTo>
                  <a:lnTo>
                    <a:pt x="421817" y="162636"/>
                  </a:lnTo>
                  <a:lnTo>
                    <a:pt x="496316" y="178473"/>
                  </a:lnTo>
                  <a:lnTo>
                    <a:pt x="461835" y="340677"/>
                  </a:lnTo>
                  <a:lnTo>
                    <a:pt x="551628" y="340677"/>
                  </a:lnTo>
                  <a:lnTo>
                    <a:pt x="589470" y="162636"/>
                  </a:lnTo>
                  <a:close/>
                </a:path>
                <a:path w="2633345" h="875665">
                  <a:moveTo>
                    <a:pt x="878363" y="224434"/>
                  </a:moveTo>
                  <a:lnTo>
                    <a:pt x="712597" y="224434"/>
                  </a:lnTo>
                  <a:lnTo>
                    <a:pt x="785291" y="239890"/>
                  </a:lnTo>
                  <a:lnTo>
                    <a:pt x="769835" y="312585"/>
                  </a:lnTo>
                  <a:lnTo>
                    <a:pt x="859623" y="312585"/>
                  </a:lnTo>
                  <a:lnTo>
                    <a:pt x="878363" y="224434"/>
                  </a:lnTo>
                  <a:close/>
                </a:path>
                <a:path w="2633345" h="875665">
                  <a:moveTo>
                    <a:pt x="239649" y="36004"/>
                  </a:moveTo>
                  <a:lnTo>
                    <a:pt x="162064" y="146977"/>
                  </a:lnTo>
                  <a:lnTo>
                    <a:pt x="261422" y="146977"/>
                  </a:lnTo>
                  <a:lnTo>
                    <a:pt x="332778" y="55803"/>
                  </a:lnTo>
                  <a:lnTo>
                    <a:pt x="239649" y="3600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21401" y="5587326"/>
              <a:ext cx="2170601" cy="150287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125193" y="6160503"/>
              <a:ext cx="2016125" cy="965835"/>
            </a:xfrm>
            <a:custGeom>
              <a:avLst/>
              <a:gdLst/>
              <a:ahLst/>
              <a:cxnLst/>
              <a:rect l="l" t="t" r="r" b="b"/>
              <a:pathLst>
                <a:path w="2016125" h="965834">
                  <a:moveTo>
                    <a:pt x="517232" y="552424"/>
                  </a:moveTo>
                  <a:lnTo>
                    <a:pt x="467626" y="515480"/>
                  </a:lnTo>
                  <a:lnTo>
                    <a:pt x="365963" y="429628"/>
                  </a:lnTo>
                  <a:lnTo>
                    <a:pt x="265747" y="342900"/>
                  </a:lnTo>
                  <a:lnTo>
                    <a:pt x="220446" y="303314"/>
                  </a:lnTo>
                  <a:lnTo>
                    <a:pt x="0" y="368084"/>
                  </a:lnTo>
                  <a:lnTo>
                    <a:pt x="517232" y="552424"/>
                  </a:lnTo>
                  <a:close/>
                </a:path>
                <a:path w="2016125" h="965834">
                  <a:moveTo>
                    <a:pt x="649795" y="641705"/>
                  </a:moveTo>
                  <a:lnTo>
                    <a:pt x="615276" y="555510"/>
                  </a:lnTo>
                  <a:lnTo>
                    <a:pt x="552488" y="365861"/>
                  </a:lnTo>
                  <a:lnTo>
                    <a:pt x="492226" y="176212"/>
                  </a:lnTo>
                  <a:lnTo>
                    <a:pt x="465289" y="90004"/>
                  </a:lnTo>
                  <a:lnTo>
                    <a:pt x="132295" y="0"/>
                  </a:lnTo>
                  <a:lnTo>
                    <a:pt x="649795" y="641705"/>
                  </a:lnTo>
                  <a:close/>
                </a:path>
                <a:path w="2016125" h="965834">
                  <a:moveTo>
                    <a:pt x="1994408" y="965708"/>
                  </a:moveTo>
                  <a:lnTo>
                    <a:pt x="1929599" y="841502"/>
                  </a:lnTo>
                  <a:lnTo>
                    <a:pt x="1454404" y="841502"/>
                  </a:lnTo>
                  <a:lnTo>
                    <a:pt x="1994408" y="965708"/>
                  </a:lnTo>
                  <a:close/>
                </a:path>
                <a:path w="2016125" h="965834">
                  <a:moveTo>
                    <a:pt x="2016010" y="510311"/>
                  </a:moveTo>
                  <a:lnTo>
                    <a:pt x="1857603" y="488708"/>
                  </a:lnTo>
                  <a:lnTo>
                    <a:pt x="1368005" y="812711"/>
                  </a:lnTo>
                  <a:lnTo>
                    <a:pt x="2016010" y="510311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408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2025-09-22T12:04:59Z</dcterms:created>
  <dcterms:modified xsi:type="dcterms:W3CDTF">2025-09-22T12:04:59Z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2017-03-16T00:00:00Z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2025-09-22T00:00:00Z</vt:filetime>
  </property>
  <property fmtid="{D5CDD505-2E9C-101B-9397-08002B2CF9AE}" pid="5" name="Producer">
    <vt:lpwstr>Adobe PDF Library 10.0.1</vt:lpwstr>
  </property>
</Properties>
</file>